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491" r:id="rId6"/>
    <p:sldId id="493" r:id="rId7"/>
    <p:sldId id="494" r:id="rId8"/>
    <p:sldId id="511" r:id="rId9"/>
    <p:sldId id="500" r:id="rId10"/>
    <p:sldId id="499" r:id="rId11"/>
    <p:sldId id="495" r:id="rId12"/>
    <p:sldId id="510" r:id="rId13"/>
    <p:sldId id="496" r:id="rId14"/>
    <p:sldId id="497" r:id="rId15"/>
    <p:sldId id="501" r:id="rId16"/>
    <p:sldId id="512" r:id="rId17"/>
    <p:sldId id="503" r:id="rId18"/>
    <p:sldId id="527" r:id="rId19"/>
    <p:sldId id="526" r:id="rId20"/>
    <p:sldId id="517" r:id="rId21"/>
    <p:sldId id="508" r:id="rId22"/>
    <p:sldId id="516" r:id="rId23"/>
    <p:sldId id="528" r:id="rId24"/>
    <p:sldId id="518" r:id="rId25"/>
    <p:sldId id="519" r:id="rId26"/>
    <p:sldId id="520" r:id="rId27"/>
    <p:sldId id="521" r:id="rId28"/>
    <p:sldId id="523" r:id="rId29"/>
    <p:sldId id="529" r:id="rId30"/>
    <p:sldId id="524" r:id="rId31"/>
    <p:sldId id="525" r:id="rId32"/>
    <p:sldId id="530" r:id="rId33"/>
    <p:sldId id="531" r:id="rId3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491A47-4C25-4D77-88E0-9B0B30B4E405}" v="154" dt="2020-10-13T21:34:02.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138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835974E3-A045-4E98-AA30-FB82832519D6}"/>
    <pc:docChg chg="undo custSel addSld delSld modSld sldOrd modMainMaster">
      <pc:chgData name="Steve Shellhammer" userId="0e71f22d-ee3e-49c0-82ff-dbc290af8082" providerId="ADAL" clId="{835974E3-A045-4E98-AA30-FB82832519D6}" dt="2020-09-14T14:50:48.711" v="4811" actId="14100"/>
      <pc:docMkLst>
        <pc:docMk/>
      </pc:docMkLst>
      <pc:sldChg chg="modSp mod">
        <pc:chgData name="Steve Shellhammer" userId="0e71f22d-ee3e-49c0-82ff-dbc290af8082" providerId="ADAL" clId="{835974E3-A045-4E98-AA30-FB82832519D6}" dt="2020-09-14T14:46:40.061" v="4753" actId="20577"/>
        <pc:sldMkLst>
          <pc:docMk/>
          <pc:sldMk cId="0" sldId="256"/>
        </pc:sldMkLst>
        <pc:spChg chg="mod">
          <ac:chgData name="Steve Shellhammer" userId="0e71f22d-ee3e-49c0-82ff-dbc290af8082" providerId="ADAL" clId="{835974E3-A045-4E98-AA30-FB82832519D6}" dt="2020-09-14T14:46:40.061" v="4753" actId="20577"/>
          <ac:spMkLst>
            <pc:docMk/>
            <pc:sldMk cId="0" sldId="256"/>
            <ac:spMk id="3074" creationId="{00000000-0000-0000-0000-000000000000}"/>
          </ac:spMkLst>
        </pc:spChg>
        <pc:graphicFrameChg chg="mod modGraphic">
          <ac:chgData name="Steve Shellhammer" userId="0e71f22d-ee3e-49c0-82ff-dbc290af8082" providerId="ADAL" clId="{835974E3-A045-4E98-AA30-FB82832519D6}" dt="2020-09-10T22:16:43.897" v="12" actId="122"/>
          <ac:graphicFrameMkLst>
            <pc:docMk/>
            <pc:sldMk cId="0" sldId="256"/>
            <ac:graphicFrameMk id="10" creationId="{56BFF8FC-15E6-4208-9DB8-296FB6B5AC3E}"/>
          </ac:graphicFrameMkLst>
        </pc:graphicFrameChg>
      </pc:sldChg>
      <pc:sldChg chg="addSp delSp modSp add mod">
        <pc:chgData name="Steve Shellhammer" userId="0e71f22d-ee3e-49c0-82ff-dbc290af8082" providerId="ADAL" clId="{835974E3-A045-4E98-AA30-FB82832519D6}" dt="2020-09-13T17:56:49.451" v="4452" actId="14100"/>
        <pc:sldMkLst>
          <pc:docMk/>
          <pc:sldMk cId="675243109" sldId="487"/>
        </pc:sldMkLst>
        <pc:spChg chg="mod">
          <ac:chgData name="Steve Shellhammer" userId="0e71f22d-ee3e-49c0-82ff-dbc290af8082" providerId="ADAL" clId="{835974E3-A045-4E98-AA30-FB82832519D6}" dt="2020-09-13T17:54:10.098" v="4364" actId="20577"/>
          <ac:spMkLst>
            <pc:docMk/>
            <pc:sldMk cId="675243109" sldId="487"/>
            <ac:spMk id="2" creationId="{2F86EDF1-4E29-437A-AD3C-2E8D8E7985BE}"/>
          </ac:spMkLst>
        </pc:spChg>
        <pc:spChg chg="del">
          <ac:chgData name="Steve Shellhammer" userId="0e71f22d-ee3e-49c0-82ff-dbc290af8082" providerId="ADAL" clId="{835974E3-A045-4E98-AA30-FB82832519D6}" dt="2020-09-13T17:51:28.779" v="4220" actId="478"/>
          <ac:spMkLst>
            <pc:docMk/>
            <pc:sldMk cId="675243109" sldId="487"/>
            <ac:spMk id="3" creationId="{F7F3A0E5-FAAC-4B6F-9E0C-21E97D74B750}"/>
          </ac:spMkLst>
        </pc:spChg>
        <pc:spChg chg="del mod">
          <ac:chgData name="Steve Shellhammer" userId="0e71f22d-ee3e-49c0-82ff-dbc290af8082" providerId="ADAL" clId="{835974E3-A045-4E98-AA30-FB82832519D6}" dt="2020-09-13T17:54:16.081" v="4365" actId="478"/>
          <ac:spMkLst>
            <pc:docMk/>
            <pc:sldMk cId="675243109" sldId="487"/>
            <ac:spMk id="7" creationId="{C3FF793B-028C-4B28-85CC-FD8D7C5052C6}"/>
          </ac:spMkLst>
        </pc:spChg>
        <pc:spChg chg="add mod">
          <ac:chgData name="Steve Shellhammer" userId="0e71f22d-ee3e-49c0-82ff-dbc290af8082" providerId="ADAL" clId="{835974E3-A045-4E98-AA30-FB82832519D6}" dt="2020-09-13T17:56:49.451" v="4452" actId="14100"/>
          <ac:spMkLst>
            <pc:docMk/>
            <pc:sldMk cId="675243109" sldId="487"/>
            <ac:spMk id="10" creationId="{5161A313-CCF7-4929-BA35-C2BD71D25321}"/>
          </ac:spMkLst>
        </pc:spChg>
        <pc:graphicFrameChg chg="mod modGraphic">
          <ac:chgData name="Steve Shellhammer" userId="0e71f22d-ee3e-49c0-82ff-dbc290af8082" providerId="ADAL" clId="{835974E3-A045-4E98-AA30-FB82832519D6}" dt="2020-09-13T17:53:56.508" v="4328" actId="14734"/>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835974E3-A045-4E98-AA30-FB82832519D6}" dt="2020-09-10T22:19:37.155" v="327" actId="20577"/>
        <pc:sldMkLst>
          <pc:docMk/>
          <pc:sldMk cId="573774945" sldId="491"/>
        </pc:sldMkLst>
        <pc:spChg chg="mod">
          <ac:chgData name="Steve Shellhammer" userId="0e71f22d-ee3e-49c0-82ff-dbc290af8082" providerId="ADAL" clId="{835974E3-A045-4E98-AA30-FB82832519D6}" dt="2020-09-10T22:19:37.155" v="327" actId="20577"/>
          <ac:spMkLst>
            <pc:docMk/>
            <pc:sldMk cId="573774945" sldId="491"/>
            <ac:spMk id="3" creationId="{D7D13A60-79DB-400B-9F93-E0ECDA3CE649}"/>
          </ac:spMkLst>
        </pc:spChg>
      </pc:sldChg>
      <pc:sldChg chg="modSp mod">
        <pc:chgData name="Steve Shellhammer" userId="0e71f22d-ee3e-49c0-82ff-dbc290af8082" providerId="ADAL" clId="{835974E3-A045-4E98-AA30-FB82832519D6}" dt="2020-09-10T22:20:45.440" v="333" actId="1038"/>
        <pc:sldMkLst>
          <pc:docMk/>
          <pc:sldMk cId="3562624731" sldId="493"/>
        </pc:sldMkLst>
        <pc:graphicFrameChg chg="mod modGraphic">
          <ac:chgData name="Steve Shellhammer" userId="0e71f22d-ee3e-49c0-82ff-dbc290af8082" providerId="ADAL" clId="{835974E3-A045-4E98-AA30-FB82832519D6}" dt="2020-09-10T22:20:45.440" v="333" actId="1038"/>
          <ac:graphicFrameMkLst>
            <pc:docMk/>
            <pc:sldMk cId="3562624731" sldId="493"/>
            <ac:graphicFrameMk id="8" creationId="{697B4CFD-A9D1-48C2-B017-E975B23DFE37}"/>
          </ac:graphicFrameMkLst>
        </pc:graphicFrameChg>
      </pc:sldChg>
      <pc:sldChg chg="modSp mod">
        <pc:chgData name="Steve Shellhammer" userId="0e71f22d-ee3e-49c0-82ff-dbc290af8082" providerId="ADAL" clId="{835974E3-A045-4E98-AA30-FB82832519D6}" dt="2020-09-10T22:21:23.825" v="339" actId="255"/>
        <pc:sldMkLst>
          <pc:docMk/>
          <pc:sldMk cId="1395670930" sldId="494"/>
        </pc:sldMkLst>
        <pc:spChg chg="mod">
          <ac:chgData name="Steve Shellhammer" userId="0e71f22d-ee3e-49c0-82ff-dbc290af8082" providerId="ADAL" clId="{835974E3-A045-4E98-AA30-FB82832519D6}" dt="2020-09-10T22:21:23.825" v="339" actId="255"/>
          <ac:spMkLst>
            <pc:docMk/>
            <pc:sldMk cId="1395670930" sldId="494"/>
            <ac:spMk id="3" creationId="{10BFFACA-A9A2-4BDC-BCEA-694A8241F23C}"/>
          </ac:spMkLst>
        </pc:spChg>
      </pc:sldChg>
      <pc:sldChg chg="addSp delSp modSp mod">
        <pc:chgData name="Steve Shellhammer" userId="0e71f22d-ee3e-49c0-82ff-dbc290af8082" providerId="ADAL" clId="{835974E3-A045-4E98-AA30-FB82832519D6}" dt="2020-09-13T15:20:53.524" v="1807" actId="20577"/>
        <pc:sldMkLst>
          <pc:docMk/>
          <pc:sldMk cId="1080166726" sldId="495"/>
        </pc:sldMkLst>
        <pc:spChg chg="del mod">
          <ac:chgData name="Steve Shellhammer" userId="0e71f22d-ee3e-49c0-82ff-dbc290af8082" providerId="ADAL" clId="{835974E3-A045-4E98-AA30-FB82832519D6}" dt="2020-09-13T15:20:17.646" v="1789" actId="478"/>
          <ac:spMkLst>
            <pc:docMk/>
            <pc:sldMk cId="1080166726" sldId="495"/>
            <ac:spMk id="3" creationId="{CEBE3BC9-949A-4120-B20D-C703F3EC6899}"/>
          </ac:spMkLst>
        </pc:spChg>
        <pc:spChg chg="add del mod">
          <ac:chgData name="Steve Shellhammer" userId="0e71f22d-ee3e-49c0-82ff-dbc290af8082" providerId="ADAL" clId="{835974E3-A045-4E98-AA30-FB82832519D6}" dt="2020-09-13T15:20:20.756" v="1790" actId="478"/>
          <ac:spMkLst>
            <pc:docMk/>
            <pc:sldMk cId="1080166726" sldId="495"/>
            <ac:spMk id="9" creationId="{3C948A5A-6AB4-4F41-A962-C1C3BD4889DB}"/>
          </ac:spMkLst>
        </pc:spChg>
        <pc:graphicFrameChg chg="mod modGraphic">
          <ac:chgData name="Steve Shellhammer" userId="0e71f22d-ee3e-49c0-82ff-dbc290af8082" providerId="ADAL" clId="{835974E3-A045-4E98-AA30-FB82832519D6}" dt="2020-09-13T15:20:53.524" v="1807" actId="20577"/>
          <ac:graphicFrameMkLst>
            <pc:docMk/>
            <pc:sldMk cId="1080166726" sldId="495"/>
            <ac:graphicFrameMk id="7" creationId="{EC3142C2-B72A-407C-A3B1-310F26CCB6CF}"/>
          </ac:graphicFrameMkLst>
        </pc:graphicFrameChg>
      </pc:sldChg>
      <pc:sldChg chg="modSp mod">
        <pc:chgData name="Steve Shellhammer" userId="0e71f22d-ee3e-49c0-82ff-dbc290af8082" providerId="ADAL" clId="{835974E3-A045-4E98-AA30-FB82832519D6}" dt="2020-09-14T14:50:48.711" v="4811" actId="14100"/>
        <pc:sldMkLst>
          <pc:docMk/>
          <pc:sldMk cId="1249710314" sldId="496"/>
        </pc:sldMkLst>
        <pc:spChg chg="mod">
          <ac:chgData name="Steve Shellhammer" userId="0e71f22d-ee3e-49c0-82ff-dbc290af8082" providerId="ADAL" clId="{835974E3-A045-4E98-AA30-FB82832519D6}" dt="2020-09-14T14:50:48.711" v="4811" actId="14100"/>
          <ac:spMkLst>
            <pc:docMk/>
            <pc:sldMk cId="1249710314" sldId="496"/>
            <ac:spMk id="3" creationId="{C6F8EDAE-E190-4E94-B208-98CEC330E237}"/>
          </ac:spMkLst>
        </pc:spChg>
      </pc:sldChg>
      <pc:sldChg chg="addSp modSp mod">
        <pc:chgData name="Steve Shellhammer" userId="0e71f22d-ee3e-49c0-82ff-dbc290af8082" providerId="ADAL" clId="{835974E3-A045-4E98-AA30-FB82832519D6}" dt="2020-09-13T15:42:05.610" v="2031" actId="255"/>
        <pc:sldMkLst>
          <pc:docMk/>
          <pc:sldMk cId="3322187443" sldId="497"/>
        </pc:sldMkLst>
        <pc:spChg chg="mod">
          <ac:chgData name="Steve Shellhammer" userId="0e71f22d-ee3e-49c0-82ff-dbc290af8082" providerId="ADAL" clId="{835974E3-A045-4E98-AA30-FB82832519D6}" dt="2020-09-13T15:40:55.973" v="1942" actId="14100"/>
          <ac:spMkLst>
            <pc:docMk/>
            <pc:sldMk cId="3322187443" sldId="497"/>
            <ac:spMk id="2" creationId="{03C303A1-CCFD-4CD8-A341-4EE4239F8053}"/>
          </ac:spMkLst>
        </pc:spChg>
        <pc:spChg chg="add mod">
          <ac:chgData name="Steve Shellhammer" userId="0e71f22d-ee3e-49c0-82ff-dbc290af8082" providerId="ADAL" clId="{835974E3-A045-4E98-AA30-FB82832519D6}" dt="2020-09-13T15:42:05.610" v="2031" actId="255"/>
          <ac:spMkLst>
            <pc:docMk/>
            <pc:sldMk cId="3322187443" sldId="497"/>
            <ac:spMk id="7" creationId="{F8305DA0-7456-42AF-8AD5-7FD63D67AF69}"/>
          </ac:spMkLst>
        </pc:spChg>
        <pc:graphicFrameChg chg="mod modGraphic">
          <ac:chgData name="Steve Shellhammer" userId="0e71f22d-ee3e-49c0-82ff-dbc290af8082" providerId="ADAL" clId="{835974E3-A045-4E98-AA30-FB82832519D6}" dt="2020-09-13T15:41:59.822" v="2030" actId="1036"/>
          <ac:graphicFrameMkLst>
            <pc:docMk/>
            <pc:sldMk cId="3322187443" sldId="497"/>
            <ac:graphicFrameMk id="8" creationId="{555830EF-B046-4267-9888-2600FCD34B4C}"/>
          </ac:graphicFrameMkLst>
        </pc:graphicFrameChg>
      </pc:sldChg>
      <pc:sldChg chg="del">
        <pc:chgData name="Steve Shellhammer" userId="0e71f22d-ee3e-49c0-82ff-dbc290af8082" providerId="ADAL" clId="{835974E3-A045-4E98-AA30-FB82832519D6}" dt="2020-09-13T15:57:18.306" v="2574" actId="47"/>
        <pc:sldMkLst>
          <pc:docMk/>
          <pc:sldMk cId="3672920701" sldId="498"/>
        </pc:sldMkLst>
      </pc:sldChg>
      <pc:sldChg chg="addSp modSp mod">
        <pc:chgData name="Steve Shellhammer" userId="0e71f22d-ee3e-49c0-82ff-dbc290af8082" providerId="ADAL" clId="{835974E3-A045-4E98-AA30-FB82832519D6}" dt="2020-09-13T18:33:41.636" v="4611" actId="6549"/>
        <pc:sldMkLst>
          <pc:docMk/>
          <pc:sldMk cId="580852703" sldId="501"/>
        </pc:sldMkLst>
        <pc:spChg chg="add mod">
          <ac:chgData name="Steve Shellhammer" userId="0e71f22d-ee3e-49c0-82ff-dbc290af8082" providerId="ADAL" clId="{835974E3-A045-4E98-AA30-FB82832519D6}" dt="2020-09-13T18:33:41.636" v="4611" actId="6549"/>
          <ac:spMkLst>
            <pc:docMk/>
            <pc:sldMk cId="580852703" sldId="501"/>
            <ac:spMk id="9" creationId="{1EF3DEC8-C7A4-4762-969D-49AA809536B0}"/>
          </ac:spMkLst>
        </pc:spChg>
        <pc:picChg chg="mod">
          <ac:chgData name="Steve Shellhammer" userId="0e71f22d-ee3e-49c0-82ff-dbc290af8082" providerId="ADAL" clId="{835974E3-A045-4E98-AA30-FB82832519D6}" dt="2020-09-13T15:42:30.854" v="2034" actId="1037"/>
          <ac:picMkLst>
            <pc:docMk/>
            <pc:sldMk cId="580852703" sldId="501"/>
            <ac:picMk id="8" creationId="{D99DDDD9-2CA9-40AC-85AE-3D8551313A1B}"/>
          </ac:picMkLst>
        </pc:picChg>
      </pc:sldChg>
      <pc:sldChg chg="del">
        <pc:chgData name="Steve Shellhammer" userId="0e71f22d-ee3e-49c0-82ff-dbc290af8082" providerId="ADAL" clId="{835974E3-A045-4E98-AA30-FB82832519D6}" dt="2020-09-13T15:57:19.217" v="2575" actId="47"/>
        <pc:sldMkLst>
          <pc:docMk/>
          <pc:sldMk cId="2188947471" sldId="502"/>
        </pc:sldMkLst>
      </pc:sldChg>
      <pc:sldChg chg="modSp mod ord">
        <pc:chgData name="Steve Shellhammer" userId="0e71f22d-ee3e-49c0-82ff-dbc290af8082" providerId="ADAL" clId="{835974E3-A045-4E98-AA30-FB82832519D6}" dt="2020-09-13T18:34:28.088" v="4619" actId="255"/>
        <pc:sldMkLst>
          <pc:docMk/>
          <pc:sldMk cId="1828848411" sldId="503"/>
        </pc:sldMkLst>
        <pc:spChg chg="mod">
          <ac:chgData name="Steve Shellhammer" userId="0e71f22d-ee3e-49c0-82ff-dbc290af8082" providerId="ADAL" clId="{835974E3-A045-4E98-AA30-FB82832519D6}" dt="2020-09-13T17:55:47.275" v="4437" actId="14100"/>
          <ac:spMkLst>
            <pc:docMk/>
            <pc:sldMk cId="1828848411" sldId="503"/>
            <ac:spMk id="2" creationId="{0E89FA1A-301A-45F7-952D-C27A8204EF3B}"/>
          </ac:spMkLst>
        </pc:spChg>
        <pc:spChg chg="mod">
          <ac:chgData name="Steve Shellhammer" userId="0e71f22d-ee3e-49c0-82ff-dbc290af8082" providerId="ADAL" clId="{835974E3-A045-4E98-AA30-FB82832519D6}" dt="2020-09-13T18:34:28.088" v="4619" actId="255"/>
          <ac:spMkLst>
            <pc:docMk/>
            <pc:sldMk cId="1828848411" sldId="503"/>
            <ac:spMk id="3" creationId="{C3757741-FA36-4789-B8A5-2D39DEC31BED}"/>
          </ac:spMkLst>
        </pc:spChg>
      </pc:sldChg>
      <pc:sldChg chg="modSp del mod">
        <pc:chgData name="Steve Shellhammer" userId="0e71f22d-ee3e-49c0-82ff-dbc290af8082" providerId="ADAL" clId="{835974E3-A045-4E98-AA30-FB82832519D6}" dt="2020-09-13T17:45:05.971" v="3911" actId="47"/>
        <pc:sldMkLst>
          <pc:docMk/>
          <pc:sldMk cId="542204067" sldId="504"/>
        </pc:sldMkLst>
        <pc:spChg chg="mod">
          <ac:chgData name="Steve Shellhammer" userId="0e71f22d-ee3e-49c0-82ff-dbc290af8082" providerId="ADAL" clId="{835974E3-A045-4E98-AA30-FB82832519D6}" dt="2020-09-13T15:57:50.954" v="2591" actId="20577"/>
          <ac:spMkLst>
            <pc:docMk/>
            <pc:sldMk cId="542204067" sldId="504"/>
            <ac:spMk id="2" creationId="{F93411E3-610D-4DCF-B3C9-1DF5C6BF4BA1}"/>
          </ac:spMkLst>
        </pc:spChg>
      </pc:sldChg>
      <pc:sldChg chg="modSp del mod">
        <pc:chgData name="Steve Shellhammer" userId="0e71f22d-ee3e-49c0-82ff-dbc290af8082" providerId="ADAL" clId="{835974E3-A045-4E98-AA30-FB82832519D6}" dt="2020-09-13T17:48:55.522" v="4089" actId="47"/>
        <pc:sldMkLst>
          <pc:docMk/>
          <pc:sldMk cId="1687912056" sldId="505"/>
        </pc:sldMkLst>
        <pc:spChg chg="mod">
          <ac:chgData name="Steve Shellhammer" userId="0e71f22d-ee3e-49c0-82ff-dbc290af8082" providerId="ADAL" clId="{835974E3-A045-4E98-AA30-FB82832519D6}" dt="2020-09-13T15:58:00.257" v="2607" actId="20577"/>
          <ac:spMkLst>
            <pc:docMk/>
            <pc:sldMk cId="1687912056" sldId="505"/>
            <ac:spMk id="2" creationId="{7B85EC22-9957-4BC4-A253-D219EF019115}"/>
          </ac:spMkLst>
        </pc:spChg>
      </pc:sldChg>
      <pc:sldChg chg="modSp del mod">
        <pc:chgData name="Steve Shellhammer" userId="0e71f22d-ee3e-49c0-82ff-dbc290af8082" providerId="ADAL" clId="{835974E3-A045-4E98-AA30-FB82832519D6}" dt="2020-09-13T17:50:17.456" v="4198" actId="47"/>
        <pc:sldMkLst>
          <pc:docMk/>
          <pc:sldMk cId="2195533257" sldId="506"/>
        </pc:sldMkLst>
        <pc:spChg chg="mod">
          <ac:chgData name="Steve Shellhammer" userId="0e71f22d-ee3e-49c0-82ff-dbc290af8082" providerId="ADAL" clId="{835974E3-A045-4E98-AA30-FB82832519D6}" dt="2020-09-13T17:49:26.948" v="4100" actId="14100"/>
          <ac:spMkLst>
            <pc:docMk/>
            <pc:sldMk cId="2195533257" sldId="506"/>
            <ac:spMk id="3" creationId="{E3014224-CFEF-4B63-8D15-1744D0F538A3}"/>
          </ac:spMkLst>
        </pc:spChg>
      </pc:sldChg>
      <pc:sldChg chg="modSp del mod">
        <pc:chgData name="Steve Shellhammer" userId="0e71f22d-ee3e-49c0-82ff-dbc290af8082" providerId="ADAL" clId="{835974E3-A045-4E98-AA30-FB82832519D6}" dt="2020-09-13T17:49:05.980" v="4090" actId="47"/>
        <pc:sldMkLst>
          <pc:docMk/>
          <pc:sldMk cId="3243775961" sldId="507"/>
        </pc:sldMkLst>
        <pc:spChg chg="mod">
          <ac:chgData name="Steve Shellhammer" userId="0e71f22d-ee3e-49c0-82ff-dbc290af8082" providerId="ADAL" clId="{835974E3-A045-4E98-AA30-FB82832519D6}" dt="2020-09-13T16:16:45.472" v="3091" actId="403"/>
          <ac:spMkLst>
            <pc:docMk/>
            <pc:sldMk cId="3243775961" sldId="507"/>
            <ac:spMk id="2" creationId="{23CCF972-0655-49C1-86A3-2FB09ABFB3F3}"/>
          </ac:spMkLst>
        </pc:spChg>
        <pc:spChg chg="mod">
          <ac:chgData name="Steve Shellhammer" userId="0e71f22d-ee3e-49c0-82ff-dbc290af8082" providerId="ADAL" clId="{835974E3-A045-4E98-AA30-FB82832519D6}" dt="2020-09-13T16:17:02.823" v="3103" actId="20577"/>
          <ac:spMkLst>
            <pc:docMk/>
            <pc:sldMk cId="3243775961" sldId="507"/>
            <ac:spMk id="3" creationId="{531F531D-6492-48C4-92F4-864EF1C473EF}"/>
          </ac:spMkLst>
        </pc:spChg>
      </pc:sldChg>
      <pc:sldChg chg="modSp mod">
        <pc:chgData name="Steve Shellhammer" userId="0e71f22d-ee3e-49c0-82ff-dbc290af8082" providerId="ADAL" clId="{835974E3-A045-4E98-AA30-FB82832519D6}" dt="2020-09-13T17:59:29.852" v="4583" actId="20577"/>
        <pc:sldMkLst>
          <pc:docMk/>
          <pc:sldMk cId="2011741430" sldId="508"/>
        </pc:sldMkLst>
        <pc:spChg chg="mod">
          <ac:chgData name="Steve Shellhammer" userId="0e71f22d-ee3e-49c0-82ff-dbc290af8082" providerId="ADAL" clId="{835974E3-A045-4E98-AA30-FB82832519D6}" dt="2020-09-13T16:13:34.599" v="2983" actId="403"/>
          <ac:spMkLst>
            <pc:docMk/>
            <pc:sldMk cId="2011741430" sldId="508"/>
            <ac:spMk id="2" creationId="{A5A83AB5-A1B8-4B7C-8061-DA4972A02F45}"/>
          </ac:spMkLst>
        </pc:spChg>
        <pc:spChg chg="mod">
          <ac:chgData name="Steve Shellhammer" userId="0e71f22d-ee3e-49c0-82ff-dbc290af8082" providerId="ADAL" clId="{835974E3-A045-4E98-AA30-FB82832519D6}" dt="2020-09-13T17:59:29.852" v="4583" actId="20577"/>
          <ac:spMkLst>
            <pc:docMk/>
            <pc:sldMk cId="2011741430" sldId="508"/>
            <ac:spMk id="3" creationId="{027C96A7-E923-483F-8644-1582D9C570C6}"/>
          </ac:spMkLst>
        </pc:spChg>
      </pc:sldChg>
      <pc:sldChg chg="addSp delSp modSp new del mod">
        <pc:chgData name="Steve Shellhammer" userId="0e71f22d-ee3e-49c0-82ff-dbc290af8082" providerId="ADAL" clId="{835974E3-A045-4E98-AA30-FB82832519D6}" dt="2020-09-14T14:48:09.012" v="4754" actId="47"/>
        <pc:sldMkLst>
          <pc:docMk/>
          <pc:sldMk cId="2445193525" sldId="509"/>
        </pc:sldMkLst>
        <pc:spChg chg="mod">
          <ac:chgData name="Steve Shellhammer" userId="0e71f22d-ee3e-49c0-82ff-dbc290af8082" providerId="ADAL" clId="{835974E3-A045-4E98-AA30-FB82832519D6}" dt="2020-09-10T22:51:06.191" v="392" actId="20577"/>
          <ac:spMkLst>
            <pc:docMk/>
            <pc:sldMk cId="2445193525" sldId="509"/>
            <ac:spMk id="2" creationId="{87E5234D-B311-4E0A-8575-06B745FD7554}"/>
          </ac:spMkLst>
        </pc:spChg>
        <pc:spChg chg="mod">
          <ac:chgData name="Steve Shellhammer" userId="0e71f22d-ee3e-49c0-82ff-dbc290af8082" providerId="ADAL" clId="{835974E3-A045-4E98-AA30-FB82832519D6}" dt="2020-09-10T23:08:27.717" v="441" actId="1076"/>
          <ac:spMkLst>
            <pc:docMk/>
            <pc:sldMk cId="2445193525" sldId="509"/>
            <ac:spMk id="3" creationId="{0EA392D7-0EE8-4E7F-B360-DFA9D6493152}"/>
          </ac:spMkLst>
        </pc:spChg>
        <pc:spChg chg="add mod">
          <ac:chgData name="Steve Shellhammer" userId="0e71f22d-ee3e-49c0-82ff-dbc290af8082" providerId="ADAL" clId="{835974E3-A045-4E98-AA30-FB82832519D6}" dt="2020-09-10T23:55:30.452" v="1040" actId="115"/>
          <ac:spMkLst>
            <pc:docMk/>
            <pc:sldMk cId="2445193525" sldId="509"/>
            <ac:spMk id="8" creationId="{E3EAB984-1124-426F-AA70-F0BB5D8478D9}"/>
          </ac:spMkLst>
        </pc:spChg>
        <pc:picChg chg="mod">
          <ac:chgData name="Steve Shellhammer" userId="0e71f22d-ee3e-49c0-82ff-dbc290af8082" providerId="ADAL" clId="{835974E3-A045-4E98-AA30-FB82832519D6}" dt="2020-09-10T23:08:37.061" v="444" actId="1076"/>
          <ac:picMkLst>
            <pc:docMk/>
            <pc:sldMk cId="2445193525" sldId="509"/>
            <ac:picMk id="7" creationId="{F4C89193-56C1-4837-9E4A-9877D8314C9C}"/>
          </ac:picMkLst>
        </pc:picChg>
        <pc:picChg chg="del mod">
          <ac:chgData name="Steve Shellhammer" userId="0e71f22d-ee3e-49c0-82ff-dbc290af8082" providerId="ADAL" clId="{835974E3-A045-4E98-AA30-FB82832519D6}" dt="2020-09-13T15:38:29.199" v="1808" actId="478"/>
          <ac:picMkLst>
            <pc:docMk/>
            <pc:sldMk cId="2445193525" sldId="509"/>
            <ac:picMk id="9" creationId="{58A794B1-2ABC-4C02-BC10-C73EDB0C722A}"/>
          </ac:picMkLst>
        </pc:picChg>
        <pc:picChg chg="mod">
          <ac:chgData name="Steve Shellhammer" userId="0e71f22d-ee3e-49c0-82ff-dbc290af8082" providerId="ADAL" clId="{835974E3-A045-4E98-AA30-FB82832519D6}" dt="2020-09-13T15:38:41.453" v="1809" actId="1076"/>
          <ac:picMkLst>
            <pc:docMk/>
            <pc:sldMk cId="2445193525" sldId="509"/>
            <ac:picMk id="10" creationId="{85D5519F-674C-470A-868D-7E04844650F6}"/>
          </ac:picMkLst>
        </pc:picChg>
      </pc:sldChg>
      <pc:sldChg chg="addSp modSp new mod">
        <pc:chgData name="Steve Shellhammer" userId="0e71f22d-ee3e-49c0-82ff-dbc290af8082" providerId="ADAL" clId="{835974E3-A045-4E98-AA30-FB82832519D6}" dt="2020-09-10T23:55:15.493" v="1039" actId="115"/>
        <pc:sldMkLst>
          <pc:docMk/>
          <pc:sldMk cId="876100145" sldId="510"/>
        </pc:sldMkLst>
        <pc:spChg chg="mod">
          <ac:chgData name="Steve Shellhammer" userId="0e71f22d-ee3e-49c0-82ff-dbc290af8082" providerId="ADAL" clId="{835974E3-A045-4E98-AA30-FB82832519D6}" dt="2020-09-10T23:32:04.688" v="1037" actId="20577"/>
          <ac:spMkLst>
            <pc:docMk/>
            <pc:sldMk cId="876100145" sldId="510"/>
            <ac:spMk id="2" creationId="{6B448072-F0D1-4120-81D9-2AE4A3E1A448}"/>
          </ac:spMkLst>
        </pc:spChg>
        <pc:spChg chg="mod">
          <ac:chgData name="Steve Shellhammer" userId="0e71f22d-ee3e-49c0-82ff-dbc290af8082" providerId="ADAL" clId="{835974E3-A045-4E98-AA30-FB82832519D6}" dt="2020-09-10T23:55:15.493" v="1039" actId="115"/>
          <ac:spMkLst>
            <pc:docMk/>
            <pc:sldMk cId="876100145" sldId="510"/>
            <ac:spMk id="3" creationId="{4290A50C-75F7-499E-B6E5-E49C2BEEA37C}"/>
          </ac:spMkLst>
        </pc:spChg>
        <pc:graphicFrameChg chg="add mod">
          <ac:chgData name="Steve Shellhammer" userId="0e71f22d-ee3e-49c0-82ff-dbc290af8082" providerId="ADAL" clId="{835974E3-A045-4E98-AA30-FB82832519D6}" dt="2020-09-10T23:31:40.785" v="1007" actId="1038"/>
          <ac:graphicFrameMkLst>
            <pc:docMk/>
            <pc:sldMk cId="876100145" sldId="510"/>
            <ac:graphicFrameMk id="8" creationId="{CFF28574-A3C3-41FA-A440-DEA47F390A1E}"/>
          </ac:graphicFrameMkLst>
        </pc:graphicFrameChg>
      </pc:sldChg>
      <pc:sldChg chg="addSp delSp modSp new del mod">
        <pc:chgData name="Steve Shellhammer" userId="0e71f22d-ee3e-49c0-82ff-dbc290af8082" providerId="ADAL" clId="{835974E3-A045-4E98-AA30-FB82832519D6}" dt="2020-09-10T23:32:41.944" v="1038" actId="47"/>
        <pc:sldMkLst>
          <pc:docMk/>
          <pc:sldMk cId="2288152860" sldId="511"/>
        </pc:sldMkLst>
        <pc:spChg chg="del">
          <ac:chgData name="Steve Shellhammer" userId="0e71f22d-ee3e-49c0-82ff-dbc290af8082" providerId="ADAL" clId="{835974E3-A045-4E98-AA30-FB82832519D6}" dt="2020-09-10T23:20:40.907" v="816" actId="478"/>
          <ac:spMkLst>
            <pc:docMk/>
            <pc:sldMk cId="2288152860" sldId="511"/>
            <ac:spMk id="3" creationId="{DB23B332-E89C-44BC-AAA2-FDDDBC0E1B22}"/>
          </ac:spMkLst>
        </pc:spChg>
        <pc:graphicFrameChg chg="add mod modGraphic">
          <ac:chgData name="Steve Shellhammer" userId="0e71f22d-ee3e-49c0-82ff-dbc290af8082" providerId="ADAL" clId="{835974E3-A045-4E98-AA30-FB82832519D6}" dt="2020-09-10T23:31:13.391" v="998" actId="14734"/>
          <ac:graphicFrameMkLst>
            <pc:docMk/>
            <pc:sldMk cId="2288152860" sldId="511"/>
            <ac:graphicFrameMk id="8" creationId="{38F8276C-15A6-43C7-95BF-8A30B48A0366}"/>
          </ac:graphicFrameMkLst>
        </pc:graphicFrameChg>
      </pc:sldChg>
      <pc:sldChg chg="modSp new mod">
        <pc:chgData name="Steve Shellhammer" userId="0e71f22d-ee3e-49c0-82ff-dbc290af8082" providerId="ADAL" clId="{835974E3-A045-4E98-AA30-FB82832519D6}" dt="2020-09-13T15:16:33.215" v="1578" actId="404"/>
        <pc:sldMkLst>
          <pc:docMk/>
          <pc:sldMk cId="2678970247" sldId="511"/>
        </pc:sldMkLst>
        <pc:spChg chg="mod">
          <ac:chgData name="Steve Shellhammer" userId="0e71f22d-ee3e-49c0-82ff-dbc290af8082" providerId="ADAL" clId="{835974E3-A045-4E98-AA30-FB82832519D6}" dt="2020-09-13T15:16:33.215" v="1578" actId="404"/>
          <ac:spMkLst>
            <pc:docMk/>
            <pc:sldMk cId="2678970247" sldId="511"/>
            <ac:spMk id="2" creationId="{F3B9C95A-9F3C-4B77-93F6-5A5FCC630FE0}"/>
          </ac:spMkLst>
        </pc:spChg>
        <pc:spChg chg="mod">
          <ac:chgData name="Steve Shellhammer" userId="0e71f22d-ee3e-49c0-82ff-dbc290af8082" providerId="ADAL" clId="{835974E3-A045-4E98-AA30-FB82832519D6}" dt="2020-09-13T15:16:17.041" v="1577" actId="14100"/>
          <ac:spMkLst>
            <pc:docMk/>
            <pc:sldMk cId="2678970247" sldId="511"/>
            <ac:spMk id="3" creationId="{C01C7477-C80E-4ECA-B669-B3F710657DBB}"/>
          </ac:spMkLst>
        </pc:spChg>
      </pc:sldChg>
      <pc:sldChg chg="modSp new mod">
        <pc:chgData name="Steve Shellhammer" userId="0e71f22d-ee3e-49c0-82ff-dbc290af8082" providerId="ADAL" clId="{835974E3-A045-4E98-AA30-FB82832519D6}" dt="2020-09-13T18:34:12.623" v="4618" actId="20577"/>
        <pc:sldMkLst>
          <pc:docMk/>
          <pc:sldMk cId="3591921835" sldId="512"/>
        </pc:sldMkLst>
        <pc:spChg chg="mod">
          <ac:chgData name="Steve Shellhammer" userId="0e71f22d-ee3e-49c0-82ff-dbc290af8082" providerId="ADAL" clId="{835974E3-A045-4E98-AA30-FB82832519D6}" dt="2020-09-13T17:08:45.509" v="3509" actId="20577"/>
          <ac:spMkLst>
            <pc:docMk/>
            <pc:sldMk cId="3591921835" sldId="512"/>
            <ac:spMk id="2" creationId="{5148C25E-2E08-43DE-BEAD-E48FE67272AC}"/>
          </ac:spMkLst>
        </pc:spChg>
        <pc:spChg chg="mod">
          <ac:chgData name="Steve Shellhammer" userId="0e71f22d-ee3e-49c0-82ff-dbc290af8082" providerId="ADAL" clId="{835974E3-A045-4E98-AA30-FB82832519D6}" dt="2020-09-13T18:34:12.623" v="4618" actId="20577"/>
          <ac:spMkLst>
            <pc:docMk/>
            <pc:sldMk cId="3591921835" sldId="512"/>
            <ac:spMk id="3" creationId="{5DD4407F-B07F-4FB3-BCD1-B5BC76E9F733}"/>
          </ac:spMkLst>
        </pc:spChg>
      </pc:sldChg>
      <pc:sldChg chg="modSp new del mod">
        <pc:chgData name="Steve Shellhammer" userId="0e71f22d-ee3e-49c0-82ff-dbc290af8082" providerId="ADAL" clId="{835974E3-A045-4E98-AA30-FB82832519D6}" dt="2020-09-13T15:42:24.641" v="2032" actId="47"/>
        <pc:sldMkLst>
          <pc:docMk/>
          <pc:sldMk cId="3750704109" sldId="512"/>
        </pc:sldMkLst>
        <pc:spChg chg="mod">
          <ac:chgData name="Steve Shellhammer" userId="0e71f22d-ee3e-49c0-82ff-dbc290af8082" providerId="ADAL" clId="{835974E3-A045-4E98-AA30-FB82832519D6}" dt="2020-09-13T15:41:49.666" v="2022" actId="14100"/>
          <ac:spMkLst>
            <pc:docMk/>
            <pc:sldMk cId="3750704109" sldId="512"/>
            <ac:spMk id="3" creationId="{40425F1B-B940-4546-9DE7-267F793AE3A2}"/>
          </ac:spMkLst>
        </pc:spChg>
      </pc:sldChg>
      <pc:sldChg chg="modSp new mod ord">
        <pc:chgData name="Steve Shellhammer" userId="0e71f22d-ee3e-49c0-82ff-dbc290af8082" providerId="ADAL" clId="{835974E3-A045-4E98-AA30-FB82832519D6}" dt="2020-09-13T17:55:36.900" v="4435" actId="14100"/>
        <pc:sldMkLst>
          <pc:docMk/>
          <pc:sldMk cId="3102341581" sldId="513"/>
        </pc:sldMkLst>
        <pc:spChg chg="mod">
          <ac:chgData name="Steve Shellhammer" userId="0e71f22d-ee3e-49c0-82ff-dbc290af8082" providerId="ADAL" clId="{835974E3-A045-4E98-AA30-FB82832519D6}" dt="2020-09-13T17:55:36.900" v="4435" actId="14100"/>
          <ac:spMkLst>
            <pc:docMk/>
            <pc:sldMk cId="3102341581" sldId="513"/>
            <ac:spMk id="2" creationId="{76FCC157-1D19-4CCD-A8F7-B2099D3D9D09}"/>
          </ac:spMkLst>
        </pc:spChg>
        <pc:spChg chg="mod">
          <ac:chgData name="Steve Shellhammer" userId="0e71f22d-ee3e-49c0-82ff-dbc290af8082" providerId="ADAL" clId="{835974E3-A045-4E98-AA30-FB82832519D6}" dt="2020-09-13T16:03:09.685" v="2613" actId="20577"/>
          <ac:spMkLst>
            <pc:docMk/>
            <pc:sldMk cId="3102341581" sldId="513"/>
            <ac:spMk id="3" creationId="{53EE3668-1A71-4030-9E7A-0E0F7F29A124}"/>
          </ac:spMkLst>
        </pc:spChg>
      </pc:sldChg>
      <pc:sldChg chg="modSp new del mod">
        <pc:chgData name="Steve Shellhammer" userId="0e71f22d-ee3e-49c0-82ff-dbc290af8082" providerId="ADAL" clId="{835974E3-A045-4E98-AA30-FB82832519D6}" dt="2020-09-13T17:49:05.980" v="4090" actId="47"/>
        <pc:sldMkLst>
          <pc:docMk/>
          <pc:sldMk cId="2206365878" sldId="514"/>
        </pc:sldMkLst>
        <pc:spChg chg="mod">
          <ac:chgData name="Steve Shellhammer" userId="0e71f22d-ee3e-49c0-82ff-dbc290af8082" providerId="ADAL" clId="{835974E3-A045-4E98-AA30-FB82832519D6}" dt="2020-09-13T16:08:29.699" v="2636" actId="20577"/>
          <ac:spMkLst>
            <pc:docMk/>
            <pc:sldMk cId="2206365878" sldId="514"/>
            <ac:spMk id="2" creationId="{4F77EFC1-299E-4E5A-876C-3CC091C0EC54}"/>
          </ac:spMkLst>
        </pc:spChg>
        <pc:spChg chg="mod">
          <ac:chgData name="Steve Shellhammer" userId="0e71f22d-ee3e-49c0-82ff-dbc290af8082" providerId="ADAL" clId="{835974E3-A045-4E98-AA30-FB82832519D6}" dt="2020-09-13T16:09:20" v="2749" actId="20577"/>
          <ac:spMkLst>
            <pc:docMk/>
            <pc:sldMk cId="2206365878" sldId="514"/>
            <ac:spMk id="3" creationId="{30C1708B-A727-412E-AB90-20FDF7B8B135}"/>
          </ac:spMkLst>
        </pc:spChg>
      </pc:sldChg>
      <pc:sldChg chg="addSp delSp modSp new del mod">
        <pc:chgData name="Steve Shellhammer" userId="0e71f22d-ee3e-49c0-82ff-dbc290af8082" providerId="ADAL" clId="{835974E3-A045-4E98-AA30-FB82832519D6}" dt="2020-09-13T17:49:05.980" v="4090" actId="47"/>
        <pc:sldMkLst>
          <pc:docMk/>
          <pc:sldMk cId="1666160758" sldId="515"/>
        </pc:sldMkLst>
        <pc:spChg chg="mod">
          <ac:chgData name="Steve Shellhammer" userId="0e71f22d-ee3e-49c0-82ff-dbc290af8082" providerId="ADAL" clId="{835974E3-A045-4E98-AA30-FB82832519D6}" dt="2020-09-13T16:09:52.638" v="2758" actId="20577"/>
          <ac:spMkLst>
            <pc:docMk/>
            <pc:sldMk cId="1666160758" sldId="515"/>
            <ac:spMk id="2" creationId="{4C3898FD-E7E1-471D-8A40-E93B7C8D5CAA}"/>
          </ac:spMkLst>
        </pc:spChg>
        <pc:spChg chg="mod">
          <ac:chgData name="Steve Shellhammer" userId="0e71f22d-ee3e-49c0-82ff-dbc290af8082" providerId="ADAL" clId="{835974E3-A045-4E98-AA30-FB82832519D6}" dt="2020-09-13T16:10:09.652" v="2786" actId="14100"/>
          <ac:spMkLst>
            <pc:docMk/>
            <pc:sldMk cId="1666160758" sldId="515"/>
            <ac:spMk id="3" creationId="{B91A2FB1-A9C6-450C-84D7-C006E3FB2EA4}"/>
          </ac:spMkLst>
        </pc:spChg>
        <pc:spChg chg="add del mod">
          <ac:chgData name="Steve Shellhammer" userId="0e71f22d-ee3e-49c0-82ff-dbc290af8082" providerId="ADAL" clId="{835974E3-A045-4E98-AA30-FB82832519D6}" dt="2020-09-13T16:12:48.773" v="2918" actId="478"/>
          <ac:spMkLst>
            <pc:docMk/>
            <pc:sldMk cId="1666160758" sldId="515"/>
            <ac:spMk id="8" creationId="{A3124583-3FF8-45FC-9300-8CD95385C8EA}"/>
          </ac:spMkLst>
        </pc:spChg>
        <pc:picChg chg="add mod">
          <ac:chgData name="Steve Shellhammer" userId="0e71f22d-ee3e-49c0-82ff-dbc290af8082" providerId="ADAL" clId="{835974E3-A045-4E98-AA30-FB82832519D6}" dt="2020-09-13T16:11:54.302" v="2789" actId="1076"/>
          <ac:picMkLst>
            <pc:docMk/>
            <pc:sldMk cId="1666160758" sldId="515"/>
            <ac:picMk id="7" creationId="{42524D91-C3AA-489A-9286-8159D4E8A0D2}"/>
          </ac:picMkLst>
        </pc:picChg>
      </pc:sldChg>
      <pc:sldChg chg="modSp new mod">
        <pc:chgData name="Steve Shellhammer" userId="0e71f22d-ee3e-49c0-82ff-dbc290af8082" providerId="ADAL" clId="{835974E3-A045-4E98-AA30-FB82832519D6}" dt="2020-09-13T16:14:44.951" v="3023" actId="14100"/>
        <pc:sldMkLst>
          <pc:docMk/>
          <pc:sldMk cId="3774626521" sldId="516"/>
        </pc:sldMkLst>
        <pc:spChg chg="mod">
          <ac:chgData name="Steve Shellhammer" userId="0e71f22d-ee3e-49c0-82ff-dbc290af8082" providerId="ADAL" clId="{835974E3-A045-4E98-AA30-FB82832519D6}" dt="2020-09-13T16:13:45.220" v="2996" actId="20577"/>
          <ac:spMkLst>
            <pc:docMk/>
            <pc:sldMk cId="3774626521" sldId="516"/>
            <ac:spMk id="2" creationId="{C6C8C363-91E1-42DE-951D-E95D3D671A7B}"/>
          </ac:spMkLst>
        </pc:spChg>
        <pc:spChg chg="mod">
          <ac:chgData name="Steve Shellhammer" userId="0e71f22d-ee3e-49c0-82ff-dbc290af8082" providerId="ADAL" clId="{835974E3-A045-4E98-AA30-FB82832519D6}" dt="2020-09-13T16:14:44.951" v="3023" actId="14100"/>
          <ac:spMkLst>
            <pc:docMk/>
            <pc:sldMk cId="3774626521" sldId="516"/>
            <ac:spMk id="3" creationId="{886D1618-98BB-4D02-B794-05D2D619DB61}"/>
          </ac:spMkLst>
        </pc:spChg>
      </pc:sldChg>
      <pc:sldChg chg="addSp delSp modSp new mod">
        <pc:chgData name="Steve Shellhammer" userId="0e71f22d-ee3e-49c0-82ff-dbc290af8082" providerId="ADAL" clId="{835974E3-A045-4E98-AA30-FB82832519D6}" dt="2020-09-13T18:37:10.921" v="4751" actId="113"/>
        <pc:sldMkLst>
          <pc:docMk/>
          <pc:sldMk cId="2151301733" sldId="517"/>
        </pc:sldMkLst>
        <pc:spChg chg="mod">
          <ac:chgData name="Steve Shellhammer" userId="0e71f22d-ee3e-49c0-82ff-dbc290af8082" providerId="ADAL" clId="{835974E3-A045-4E98-AA30-FB82832519D6}" dt="2020-09-13T17:43:40.198" v="3883" actId="14100"/>
          <ac:spMkLst>
            <pc:docMk/>
            <pc:sldMk cId="2151301733" sldId="517"/>
            <ac:spMk id="2" creationId="{9859E7EF-7AB4-4AE4-A17E-B29C31E1A343}"/>
          </ac:spMkLst>
        </pc:spChg>
        <pc:spChg chg="del">
          <ac:chgData name="Steve Shellhammer" userId="0e71f22d-ee3e-49c0-82ff-dbc290af8082" providerId="ADAL" clId="{835974E3-A045-4E98-AA30-FB82832519D6}" dt="2020-09-13T17:33:48.718" v="3597" actId="478"/>
          <ac:spMkLst>
            <pc:docMk/>
            <pc:sldMk cId="2151301733" sldId="517"/>
            <ac:spMk id="3" creationId="{0EE31E3D-0298-48CE-9CF6-840A1D429930}"/>
          </ac:spMkLst>
        </pc:spChg>
        <pc:graphicFrameChg chg="add mod modGraphic">
          <ac:chgData name="Steve Shellhammer" userId="0e71f22d-ee3e-49c0-82ff-dbc290af8082" providerId="ADAL" clId="{835974E3-A045-4E98-AA30-FB82832519D6}" dt="2020-09-13T18:37:10.921" v="4751" actId="113"/>
          <ac:graphicFrameMkLst>
            <pc:docMk/>
            <pc:sldMk cId="2151301733" sldId="517"/>
            <ac:graphicFrameMk id="8" creationId="{362B55FC-FB67-421E-A675-A9CF25E6D804}"/>
          </ac:graphicFrameMkLst>
        </pc:graphicFrameChg>
      </pc:sldChg>
      <pc:sldChg chg="modSp new del mod">
        <pc:chgData name="Steve Shellhammer" userId="0e71f22d-ee3e-49c0-82ff-dbc290af8082" providerId="ADAL" clId="{835974E3-A045-4E98-AA30-FB82832519D6}" dt="2020-09-13T17:08:10.420" v="3479" actId="47"/>
        <pc:sldMkLst>
          <pc:docMk/>
          <pc:sldMk cId="3289217839" sldId="517"/>
        </pc:sldMkLst>
        <pc:spChg chg="mod">
          <ac:chgData name="Steve Shellhammer" userId="0e71f22d-ee3e-49c0-82ff-dbc290af8082" providerId="ADAL" clId="{835974E3-A045-4E98-AA30-FB82832519D6}" dt="2020-09-13T17:05:15.609" v="3109" actId="14100"/>
          <ac:spMkLst>
            <pc:docMk/>
            <pc:sldMk cId="3289217839" sldId="517"/>
            <ac:spMk id="3" creationId="{A1E1550B-5ED8-4E1B-A3E2-12B46962D3C4}"/>
          </ac:spMkLst>
        </pc:spChg>
      </pc:sldChg>
      <pc:sldChg chg="modSp add mod">
        <pc:chgData name="Steve Shellhammer" userId="0e71f22d-ee3e-49c0-82ff-dbc290af8082" providerId="ADAL" clId="{835974E3-A045-4E98-AA30-FB82832519D6}" dt="2020-09-13T17:58:18.699" v="4560" actId="20577"/>
        <pc:sldMkLst>
          <pc:docMk/>
          <pc:sldMk cId="3419518444" sldId="518"/>
        </pc:sldMkLst>
        <pc:spChg chg="mod">
          <ac:chgData name="Steve Shellhammer" userId="0e71f22d-ee3e-49c0-82ff-dbc290af8082" providerId="ADAL" clId="{835974E3-A045-4E98-AA30-FB82832519D6}" dt="2020-09-13T17:48:45.966" v="4088" actId="14100"/>
          <ac:spMkLst>
            <pc:docMk/>
            <pc:sldMk cId="3419518444" sldId="518"/>
            <ac:spMk id="2" creationId="{9859E7EF-7AB4-4AE4-A17E-B29C31E1A343}"/>
          </ac:spMkLst>
        </pc:spChg>
        <pc:graphicFrameChg chg="mod modGraphic">
          <ac:chgData name="Steve Shellhammer" userId="0e71f22d-ee3e-49c0-82ff-dbc290af8082" providerId="ADAL" clId="{835974E3-A045-4E98-AA30-FB82832519D6}" dt="2020-09-13T17:58:18.699" v="4560" actId="20577"/>
          <ac:graphicFrameMkLst>
            <pc:docMk/>
            <pc:sldMk cId="3419518444" sldId="518"/>
            <ac:graphicFrameMk id="8" creationId="{362B55FC-FB67-421E-A675-A9CF25E6D804}"/>
          </ac:graphicFrameMkLst>
        </pc:graphicFrameChg>
      </pc:sldChg>
      <pc:sldMasterChg chg="modSldLayout">
        <pc:chgData name="Steve Shellhammer" userId="0e71f22d-ee3e-49c0-82ff-dbc290af8082" providerId="ADAL" clId="{835974E3-A045-4E98-AA30-FB82832519D6}" dt="2020-09-10T22:15:39.785" v="7" actId="20577"/>
        <pc:sldMasterMkLst>
          <pc:docMk/>
          <pc:sldMasterMk cId="0" sldId="2147483648"/>
        </pc:sldMasterMkLst>
        <pc:sldLayoutChg chg="modSp mod">
          <pc:chgData name="Steve Shellhammer" userId="0e71f22d-ee3e-49c0-82ff-dbc290af8082" providerId="ADAL" clId="{835974E3-A045-4E98-AA30-FB82832519D6}" dt="2020-09-10T22:15:39.785" v="7" actId="20577"/>
          <pc:sldLayoutMkLst>
            <pc:docMk/>
            <pc:sldMasterMk cId="0" sldId="2147483648"/>
            <pc:sldLayoutMk cId="0" sldId="2147483650"/>
          </pc:sldLayoutMkLst>
          <pc:spChg chg="mod">
            <ac:chgData name="Steve Shellhammer" userId="0e71f22d-ee3e-49c0-82ff-dbc290af8082" providerId="ADAL" clId="{835974E3-A045-4E98-AA30-FB82832519D6}" dt="2020-09-10T22:15:39.785" v="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618EA085-4707-4F6C-A950-52C684E3F7DB}"/>
    <pc:docChg chg="undo custSel addSld delSld modSld modMainMaster">
      <pc:chgData name="Steve Shellhammer" userId="0e71f22d-ee3e-49c0-82ff-dbc290af8082" providerId="ADAL" clId="{618EA085-4707-4F6C-A950-52C684E3F7DB}" dt="2020-09-10T00:24:56.957" v="1274" actId="255"/>
      <pc:docMkLst>
        <pc:docMk/>
      </pc:docMkLst>
      <pc:sldChg chg="modSp mod">
        <pc:chgData name="Steve Shellhammer" userId="0e71f22d-ee3e-49c0-82ff-dbc290af8082" providerId="ADAL" clId="{618EA085-4707-4F6C-A950-52C684E3F7DB}" dt="2020-09-09T23:14:15.789" v="20" actId="20577"/>
        <pc:sldMkLst>
          <pc:docMk/>
          <pc:sldMk cId="0" sldId="256"/>
        </pc:sldMkLst>
        <pc:spChg chg="mod">
          <ac:chgData name="Steve Shellhammer" userId="0e71f22d-ee3e-49c0-82ff-dbc290af8082" providerId="ADAL" clId="{618EA085-4707-4F6C-A950-52C684E3F7DB}" dt="2020-09-09T23:14:08.795" v="14" actId="20577"/>
          <ac:spMkLst>
            <pc:docMk/>
            <pc:sldMk cId="0" sldId="256"/>
            <ac:spMk id="3073" creationId="{00000000-0000-0000-0000-000000000000}"/>
          </ac:spMkLst>
        </pc:spChg>
        <pc:spChg chg="mod">
          <ac:chgData name="Steve Shellhammer" userId="0e71f22d-ee3e-49c0-82ff-dbc290af8082" providerId="ADAL" clId="{618EA085-4707-4F6C-A950-52C684E3F7DB}" dt="2020-09-09T23:14:15.789" v="20" actId="20577"/>
          <ac:spMkLst>
            <pc:docMk/>
            <pc:sldMk cId="0" sldId="256"/>
            <ac:spMk id="3074" creationId="{00000000-0000-0000-0000-000000000000}"/>
          </ac:spMkLst>
        </pc:spChg>
      </pc:sldChg>
      <pc:sldChg chg="del">
        <pc:chgData name="Steve Shellhammer" userId="0e71f22d-ee3e-49c0-82ff-dbc290af8082" providerId="ADAL" clId="{618EA085-4707-4F6C-A950-52C684E3F7DB}" dt="2020-09-10T00:09:48.438" v="747" actId="47"/>
        <pc:sldMkLst>
          <pc:docMk/>
          <pc:sldMk cId="1632125" sldId="479"/>
        </pc:sldMkLst>
      </pc:sldChg>
      <pc:sldChg chg="del">
        <pc:chgData name="Steve Shellhammer" userId="0e71f22d-ee3e-49c0-82ff-dbc290af8082" providerId="ADAL" clId="{618EA085-4707-4F6C-A950-52C684E3F7DB}" dt="2020-09-10T00:09:36.662" v="746" actId="47"/>
        <pc:sldMkLst>
          <pc:docMk/>
          <pc:sldMk cId="1014374459" sldId="480"/>
        </pc:sldMkLst>
      </pc:sldChg>
      <pc:sldChg chg="del">
        <pc:chgData name="Steve Shellhammer" userId="0e71f22d-ee3e-49c0-82ff-dbc290af8082" providerId="ADAL" clId="{618EA085-4707-4F6C-A950-52C684E3F7DB}" dt="2020-09-10T00:09:36.662" v="746" actId="47"/>
        <pc:sldMkLst>
          <pc:docMk/>
          <pc:sldMk cId="4238986428" sldId="481"/>
        </pc:sldMkLst>
      </pc:sldChg>
      <pc:sldChg chg="del">
        <pc:chgData name="Steve Shellhammer" userId="0e71f22d-ee3e-49c0-82ff-dbc290af8082" providerId="ADAL" clId="{618EA085-4707-4F6C-A950-52C684E3F7DB}" dt="2020-09-10T00:09:36.662" v="746" actId="47"/>
        <pc:sldMkLst>
          <pc:docMk/>
          <pc:sldMk cId="3145523729" sldId="482"/>
        </pc:sldMkLst>
      </pc:sldChg>
      <pc:sldChg chg="del">
        <pc:chgData name="Steve Shellhammer" userId="0e71f22d-ee3e-49c0-82ff-dbc290af8082" providerId="ADAL" clId="{618EA085-4707-4F6C-A950-52C684E3F7DB}" dt="2020-09-10T00:09:36.662" v="746" actId="47"/>
        <pc:sldMkLst>
          <pc:docMk/>
          <pc:sldMk cId="323650932" sldId="483"/>
        </pc:sldMkLst>
      </pc:sldChg>
      <pc:sldChg chg="del">
        <pc:chgData name="Steve Shellhammer" userId="0e71f22d-ee3e-49c0-82ff-dbc290af8082" providerId="ADAL" clId="{618EA085-4707-4F6C-A950-52C684E3F7DB}" dt="2020-09-10T00:09:36.662" v="746" actId="47"/>
        <pc:sldMkLst>
          <pc:docMk/>
          <pc:sldMk cId="1165083760" sldId="484"/>
        </pc:sldMkLst>
      </pc:sldChg>
      <pc:sldChg chg="del">
        <pc:chgData name="Steve Shellhammer" userId="0e71f22d-ee3e-49c0-82ff-dbc290af8082" providerId="ADAL" clId="{618EA085-4707-4F6C-A950-52C684E3F7DB}" dt="2020-09-10T00:09:36.662" v="746" actId="47"/>
        <pc:sldMkLst>
          <pc:docMk/>
          <pc:sldMk cId="1334691016" sldId="485"/>
        </pc:sldMkLst>
      </pc:sldChg>
      <pc:sldChg chg="del">
        <pc:chgData name="Steve Shellhammer" userId="0e71f22d-ee3e-49c0-82ff-dbc290af8082" providerId="ADAL" clId="{618EA085-4707-4F6C-A950-52C684E3F7DB}" dt="2020-09-10T00:09:36.662" v="746" actId="47"/>
        <pc:sldMkLst>
          <pc:docMk/>
          <pc:sldMk cId="2415202813" sldId="486"/>
        </pc:sldMkLst>
      </pc:sldChg>
      <pc:sldChg chg="del">
        <pc:chgData name="Steve Shellhammer" userId="0e71f22d-ee3e-49c0-82ff-dbc290af8082" providerId="ADAL" clId="{618EA085-4707-4F6C-A950-52C684E3F7DB}" dt="2020-09-10T00:09:36.662" v="746" actId="47"/>
        <pc:sldMkLst>
          <pc:docMk/>
          <pc:sldMk cId="675243109" sldId="487"/>
        </pc:sldMkLst>
      </pc:sldChg>
      <pc:sldChg chg="del">
        <pc:chgData name="Steve Shellhammer" userId="0e71f22d-ee3e-49c0-82ff-dbc290af8082" providerId="ADAL" clId="{618EA085-4707-4F6C-A950-52C684E3F7DB}" dt="2020-09-10T00:09:36.662" v="746" actId="47"/>
        <pc:sldMkLst>
          <pc:docMk/>
          <pc:sldMk cId="3208908905" sldId="488"/>
        </pc:sldMkLst>
      </pc:sldChg>
      <pc:sldChg chg="del">
        <pc:chgData name="Steve Shellhammer" userId="0e71f22d-ee3e-49c0-82ff-dbc290af8082" providerId="ADAL" clId="{618EA085-4707-4F6C-A950-52C684E3F7DB}" dt="2020-09-10T00:09:36.662" v="746" actId="47"/>
        <pc:sldMkLst>
          <pc:docMk/>
          <pc:sldMk cId="847141214" sldId="489"/>
        </pc:sldMkLst>
      </pc:sldChg>
      <pc:sldChg chg="del">
        <pc:chgData name="Steve Shellhammer" userId="0e71f22d-ee3e-49c0-82ff-dbc290af8082" providerId="ADAL" clId="{618EA085-4707-4F6C-A950-52C684E3F7DB}" dt="2020-09-10T00:09:36.662" v="746" actId="47"/>
        <pc:sldMkLst>
          <pc:docMk/>
          <pc:sldMk cId="506027600" sldId="490"/>
        </pc:sldMkLst>
      </pc:sldChg>
      <pc:sldChg chg="addSp delSp modSp new mod">
        <pc:chgData name="Steve Shellhammer" userId="0e71f22d-ee3e-49c0-82ff-dbc290af8082" providerId="ADAL" clId="{618EA085-4707-4F6C-A950-52C684E3F7DB}" dt="2020-09-09T23:28:13.789" v="279" actId="14100"/>
        <pc:sldMkLst>
          <pc:docMk/>
          <pc:sldMk cId="573774945" sldId="491"/>
        </pc:sldMkLst>
        <pc:spChg chg="mod">
          <ac:chgData name="Steve Shellhammer" userId="0e71f22d-ee3e-49c0-82ff-dbc290af8082" providerId="ADAL" clId="{618EA085-4707-4F6C-A950-52C684E3F7DB}" dt="2020-09-09T23:28:13.789" v="279" actId="14100"/>
          <ac:spMkLst>
            <pc:docMk/>
            <pc:sldMk cId="573774945" sldId="491"/>
            <ac:spMk id="2" creationId="{C1E1D088-A28A-42AA-87C5-2D516182B7E6}"/>
          </ac:spMkLst>
        </pc:spChg>
        <pc:spChg chg="mod">
          <ac:chgData name="Steve Shellhammer" userId="0e71f22d-ee3e-49c0-82ff-dbc290af8082" providerId="ADAL" clId="{618EA085-4707-4F6C-A950-52C684E3F7DB}" dt="2020-09-09T23:28:11.288" v="278" actId="1076"/>
          <ac:spMkLst>
            <pc:docMk/>
            <pc:sldMk cId="573774945" sldId="491"/>
            <ac:spMk id="3" creationId="{D7D13A60-79DB-400B-9F93-E0ECDA3CE649}"/>
          </ac:spMkLst>
        </pc:spChg>
        <pc:graphicFrameChg chg="add del mod modGraphic">
          <ac:chgData name="Steve Shellhammer" userId="0e71f22d-ee3e-49c0-82ff-dbc290af8082" providerId="ADAL" clId="{618EA085-4707-4F6C-A950-52C684E3F7DB}" dt="2020-09-09T23:22:22.859" v="80" actId="21"/>
          <ac:graphicFrameMkLst>
            <pc:docMk/>
            <pc:sldMk cId="573774945" sldId="491"/>
            <ac:graphicFrameMk id="7" creationId="{DB23500D-A5D2-4A3B-B011-ACFA1454A0B6}"/>
          </ac:graphicFrameMkLst>
        </pc:graphicFrameChg>
      </pc:sldChg>
      <pc:sldChg chg="delSp modSp new del mod">
        <pc:chgData name="Steve Shellhammer" userId="0e71f22d-ee3e-49c0-82ff-dbc290af8082" providerId="ADAL" clId="{618EA085-4707-4F6C-A950-52C684E3F7DB}" dt="2020-09-10T00:09:36.662" v="746" actId="47"/>
        <pc:sldMkLst>
          <pc:docMk/>
          <pc:sldMk cId="2681612775" sldId="492"/>
        </pc:sldMkLst>
        <pc:spChg chg="mod">
          <ac:chgData name="Steve Shellhammer" userId="0e71f22d-ee3e-49c0-82ff-dbc290af8082" providerId="ADAL" clId="{618EA085-4707-4F6C-A950-52C684E3F7DB}" dt="2020-09-09T23:15:11.177" v="48" actId="403"/>
          <ac:spMkLst>
            <pc:docMk/>
            <pc:sldMk cId="2681612775" sldId="492"/>
            <ac:spMk id="2" creationId="{7B024A59-C8EC-4754-80DC-F8C128E05BB2}"/>
          </ac:spMkLst>
        </pc:spChg>
        <pc:spChg chg="del">
          <ac:chgData name="Steve Shellhammer" userId="0e71f22d-ee3e-49c0-82ff-dbc290af8082" providerId="ADAL" clId="{618EA085-4707-4F6C-A950-52C684E3F7DB}" dt="2020-09-09T23:15:04.658" v="46" actId="478"/>
          <ac:spMkLst>
            <pc:docMk/>
            <pc:sldMk cId="2681612775" sldId="492"/>
            <ac:spMk id="3" creationId="{0D96C77B-BE5F-4F9C-BA4B-781F56B746D4}"/>
          </ac:spMkLst>
        </pc:spChg>
      </pc:sldChg>
      <pc:sldChg chg="addSp delSp modSp new mod">
        <pc:chgData name="Steve Shellhammer" userId="0e71f22d-ee3e-49c0-82ff-dbc290af8082" providerId="ADAL" clId="{618EA085-4707-4F6C-A950-52C684E3F7DB}" dt="2020-09-09T23:28:46.230" v="281" actId="14734"/>
        <pc:sldMkLst>
          <pc:docMk/>
          <pc:sldMk cId="3562624731" sldId="493"/>
        </pc:sldMkLst>
        <pc:spChg chg="mod">
          <ac:chgData name="Steve Shellhammer" userId="0e71f22d-ee3e-49c0-82ff-dbc290af8082" providerId="ADAL" clId="{618EA085-4707-4F6C-A950-52C684E3F7DB}" dt="2020-09-09T23:23:26.192" v="94" actId="14100"/>
          <ac:spMkLst>
            <pc:docMk/>
            <pc:sldMk cId="3562624731" sldId="493"/>
            <ac:spMk id="2" creationId="{C9EEC6FD-F890-48E8-B444-EF688E1F523F}"/>
          </ac:spMkLst>
        </pc:spChg>
        <pc:spChg chg="del">
          <ac:chgData name="Steve Shellhammer" userId="0e71f22d-ee3e-49c0-82ff-dbc290af8082" providerId="ADAL" clId="{618EA085-4707-4F6C-A950-52C684E3F7DB}" dt="2020-09-09T23:22:16.715" v="79" actId="478"/>
          <ac:spMkLst>
            <pc:docMk/>
            <pc:sldMk cId="3562624731" sldId="493"/>
            <ac:spMk id="3" creationId="{600EE3C5-52BE-4F69-9D72-FD8369937FB5}"/>
          </ac:spMkLst>
        </pc:spChg>
        <pc:graphicFrameChg chg="add mod modGraphic">
          <ac:chgData name="Steve Shellhammer" userId="0e71f22d-ee3e-49c0-82ff-dbc290af8082" providerId="ADAL" clId="{618EA085-4707-4F6C-A950-52C684E3F7DB}" dt="2020-09-09T23:28:46.230" v="281" actId="14734"/>
          <ac:graphicFrameMkLst>
            <pc:docMk/>
            <pc:sldMk cId="3562624731" sldId="493"/>
            <ac:graphicFrameMk id="8" creationId="{697B4CFD-A9D1-48C2-B017-E975B23DFE37}"/>
          </ac:graphicFrameMkLst>
        </pc:graphicFrameChg>
      </pc:sldChg>
      <pc:sldChg chg="modSp new mod">
        <pc:chgData name="Steve Shellhammer" userId="0e71f22d-ee3e-49c0-82ff-dbc290af8082" providerId="ADAL" clId="{618EA085-4707-4F6C-A950-52C684E3F7DB}" dt="2020-09-09T23:30:45.578" v="295" actId="1076"/>
        <pc:sldMkLst>
          <pc:docMk/>
          <pc:sldMk cId="1395670930" sldId="494"/>
        </pc:sldMkLst>
        <pc:spChg chg="mod">
          <ac:chgData name="Steve Shellhammer" userId="0e71f22d-ee3e-49c0-82ff-dbc290af8082" providerId="ADAL" clId="{618EA085-4707-4F6C-A950-52C684E3F7DB}" dt="2020-09-09T23:29:47.874" v="286" actId="14100"/>
          <ac:spMkLst>
            <pc:docMk/>
            <pc:sldMk cId="1395670930" sldId="494"/>
            <ac:spMk id="2" creationId="{96CD930B-52E3-4490-9D7B-5785C6C1DEE0}"/>
          </ac:spMkLst>
        </pc:spChg>
        <pc:spChg chg="mod">
          <ac:chgData name="Steve Shellhammer" userId="0e71f22d-ee3e-49c0-82ff-dbc290af8082" providerId="ADAL" clId="{618EA085-4707-4F6C-A950-52C684E3F7DB}" dt="2020-09-09T23:30:45.578" v="295" actId="1076"/>
          <ac:spMkLst>
            <pc:docMk/>
            <pc:sldMk cId="1395670930" sldId="494"/>
            <ac:spMk id="3" creationId="{10BFFACA-A9A2-4BDC-BCEA-694A8241F23C}"/>
          </ac:spMkLst>
        </pc:spChg>
      </pc:sldChg>
      <pc:sldChg chg="addSp modSp new mod">
        <pc:chgData name="Steve Shellhammer" userId="0e71f22d-ee3e-49c0-82ff-dbc290af8082" providerId="ADAL" clId="{618EA085-4707-4F6C-A950-52C684E3F7DB}" dt="2020-09-09T23:58:55.215" v="583" actId="6549"/>
        <pc:sldMkLst>
          <pc:docMk/>
          <pc:sldMk cId="1080166726" sldId="495"/>
        </pc:sldMkLst>
        <pc:spChg chg="mod">
          <ac:chgData name="Steve Shellhammer" userId="0e71f22d-ee3e-49c0-82ff-dbc290af8082" providerId="ADAL" clId="{618EA085-4707-4F6C-A950-52C684E3F7DB}" dt="2020-09-09T23:32:39.317" v="300" actId="14100"/>
          <ac:spMkLst>
            <pc:docMk/>
            <pc:sldMk cId="1080166726" sldId="495"/>
            <ac:spMk id="2" creationId="{0876E2FC-9E44-48AD-AD5B-51A12835F35D}"/>
          </ac:spMkLst>
        </pc:spChg>
        <pc:spChg chg="mod">
          <ac:chgData name="Steve Shellhammer" userId="0e71f22d-ee3e-49c0-82ff-dbc290af8082" providerId="ADAL" clId="{618EA085-4707-4F6C-A950-52C684E3F7DB}" dt="2020-09-09T23:58:55.215" v="583" actId="6549"/>
          <ac:spMkLst>
            <pc:docMk/>
            <pc:sldMk cId="1080166726" sldId="495"/>
            <ac:spMk id="3" creationId="{CEBE3BC9-949A-4120-B20D-C703F3EC6899}"/>
          </ac:spMkLst>
        </pc:spChg>
        <pc:graphicFrameChg chg="add mod modGraphic">
          <ac:chgData name="Steve Shellhammer" userId="0e71f22d-ee3e-49c0-82ff-dbc290af8082" providerId="ADAL" clId="{618EA085-4707-4F6C-A950-52C684E3F7DB}" dt="2020-09-09T23:49:05.972" v="336" actId="403"/>
          <ac:graphicFrameMkLst>
            <pc:docMk/>
            <pc:sldMk cId="1080166726" sldId="495"/>
            <ac:graphicFrameMk id="7" creationId="{EC3142C2-B72A-407C-A3B1-310F26CCB6CF}"/>
          </ac:graphicFrameMkLst>
        </pc:graphicFrameChg>
      </pc:sldChg>
      <pc:sldChg chg="modSp new mod">
        <pc:chgData name="Steve Shellhammer" userId="0e71f22d-ee3e-49c0-82ff-dbc290af8082" providerId="ADAL" clId="{618EA085-4707-4F6C-A950-52C684E3F7DB}" dt="2020-09-10T00:18:29.811" v="883" actId="14100"/>
        <pc:sldMkLst>
          <pc:docMk/>
          <pc:sldMk cId="1249710314" sldId="496"/>
        </pc:sldMkLst>
        <pc:spChg chg="mod">
          <ac:chgData name="Steve Shellhammer" userId="0e71f22d-ee3e-49c0-82ff-dbc290af8082" providerId="ADAL" clId="{618EA085-4707-4F6C-A950-52C684E3F7DB}" dt="2020-09-10T00:18:29.811" v="883" actId="14100"/>
          <ac:spMkLst>
            <pc:docMk/>
            <pc:sldMk cId="1249710314" sldId="496"/>
            <ac:spMk id="2" creationId="{207B8148-D49F-4EB8-B7F5-995EECE19B34}"/>
          </ac:spMkLst>
        </pc:spChg>
        <pc:spChg chg="mod">
          <ac:chgData name="Steve Shellhammer" userId="0e71f22d-ee3e-49c0-82ff-dbc290af8082" providerId="ADAL" clId="{618EA085-4707-4F6C-A950-52C684E3F7DB}" dt="2020-09-09T23:50:13.461" v="344" actId="14100"/>
          <ac:spMkLst>
            <pc:docMk/>
            <pc:sldMk cId="1249710314" sldId="496"/>
            <ac:spMk id="3" creationId="{C6F8EDAE-E190-4E94-B208-98CEC330E237}"/>
          </ac:spMkLst>
        </pc:spChg>
      </pc:sldChg>
      <pc:sldChg chg="addSp delSp modSp new mod">
        <pc:chgData name="Steve Shellhammer" userId="0e71f22d-ee3e-49c0-82ff-dbc290af8082" providerId="ADAL" clId="{618EA085-4707-4F6C-A950-52C684E3F7DB}" dt="2020-09-09T23:52:08.497" v="377" actId="1037"/>
        <pc:sldMkLst>
          <pc:docMk/>
          <pc:sldMk cId="3322187443" sldId="497"/>
        </pc:sldMkLst>
        <pc:spChg chg="mod">
          <ac:chgData name="Steve Shellhammer" userId="0e71f22d-ee3e-49c0-82ff-dbc290af8082" providerId="ADAL" clId="{618EA085-4707-4F6C-A950-52C684E3F7DB}" dt="2020-09-09T23:50:58.041" v="349" actId="14100"/>
          <ac:spMkLst>
            <pc:docMk/>
            <pc:sldMk cId="3322187443" sldId="497"/>
            <ac:spMk id="2" creationId="{03C303A1-CCFD-4CD8-A341-4EE4239F8053}"/>
          </ac:spMkLst>
        </pc:spChg>
        <pc:spChg chg="del">
          <ac:chgData name="Steve Shellhammer" userId="0e71f22d-ee3e-49c0-82ff-dbc290af8082" providerId="ADAL" clId="{618EA085-4707-4F6C-A950-52C684E3F7DB}" dt="2020-09-09T23:50:59.922" v="350" actId="478"/>
          <ac:spMkLst>
            <pc:docMk/>
            <pc:sldMk cId="3322187443" sldId="497"/>
            <ac:spMk id="3" creationId="{F5B4C0D7-992C-466E-8AE2-DDB870A4A1A0}"/>
          </ac:spMkLst>
        </pc:spChg>
        <pc:graphicFrameChg chg="add mod modGraphic">
          <ac:chgData name="Steve Shellhammer" userId="0e71f22d-ee3e-49c0-82ff-dbc290af8082" providerId="ADAL" clId="{618EA085-4707-4F6C-A950-52C684E3F7DB}" dt="2020-09-09T23:52:08.497" v="377" actId="1037"/>
          <ac:graphicFrameMkLst>
            <pc:docMk/>
            <pc:sldMk cId="3322187443" sldId="497"/>
            <ac:graphicFrameMk id="8" creationId="{555830EF-B046-4267-9888-2600FCD34B4C}"/>
          </ac:graphicFrameMkLst>
        </pc:graphicFrameChg>
      </pc:sldChg>
      <pc:sldChg chg="addSp modSp new mod">
        <pc:chgData name="Steve Shellhammer" userId="0e71f22d-ee3e-49c0-82ff-dbc290af8082" providerId="ADAL" clId="{618EA085-4707-4F6C-A950-52C684E3F7DB}" dt="2020-09-10T00:03:24.356" v="678" actId="1038"/>
        <pc:sldMkLst>
          <pc:docMk/>
          <pc:sldMk cId="3672920701" sldId="498"/>
        </pc:sldMkLst>
        <pc:spChg chg="mod">
          <ac:chgData name="Steve Shellhammer" userId="0e71f22d-ee3e-49c0-82ff-dbc290af8082" providerId="ADAL" clId="{618EA085-4707-4F6C-A950-52C684E3F7DB}" dt="2020-09-10T00:02:15.240" v="661" actId="14100"/>
          <ac:spMkLst>
            <pc:docMk/>
            <pc:sldMk cId="3672920701" sldId="498"/>
            <ac:spMk id="2" creationId="{3886C2EF-1605-4799-8032-6CFF9E2E6A78}"/>
          </ac:spMkLst>
        </pc:spChg>
        <pc:spChg chg="mod">
          <ac:chgData name="Steve Shellhammer" userId="0e71f22d-ee3e-49c0-82ff-dbc290af8082" providerId="ADAL" clId="{618EA085-4707-4F6C-A950-52C684E3F7DB}" dt="2020-09-10T00:03:00.786" v="671" actId="1076"/>
          <ac:spMkLst>
            <pc:docMk/>
            <pc:sldMk cId="3672920701" sldId="498"/>
            <ac:spMk id="3" creationId="{A445554C-5A48-4B49-A0E7-339DF2B3EC92}"/>
          </ac:spMkLst>
        </pc:spChg>
        <pc:spChg chg="add mod">
          <ac:chgData name="Steve Shellhammer" userId="0e71f22d-ee3e-49c0-82ff-dbc290af8082" providerId="ADAL" clId="{618EA085-4707-4F6C-A950-52C684E3F7DB}" dt="2020-09-10T00:03:17.431" v="674" actId="113"/>
          <ac:spMkLst>
            <pc:docMk/>
            <pc:sldMk cId="3672920701" sldId="498"/>
            <ac:spMk id="10" creationId="{8B5CFE84-7D16-4411-B903-14FB67F04A89}"/>
          </ac:spMkLst>
        </pc:spChg>
        <pc:graphicFrameChg chg="add mod modGraphic">
          <ac:chgData name="Steve Shellhammer" userId="0e71f22d-ee3e-49c0-82ff-dbc290af8082" providerId="ADAL" clId="{618EA085-4707-4F6C-A950-52C684E3F7DB}" dt="2020-09-10T00:03:24.356" v="678" actId="1038"/>
          <ac:graphicFrameMkLst>
            <pc:docMk/>
            <pc:sldMk cId="3672920701" sldId="498"/>
            <ac:graphicFrameMk id="8" creationId="{85D4CE62-59C8-4B6D-88A8-E326CDB21833}"/>
          </ac:graphicFrameMkLst>
        </pc:graphicFrameChg>
      </pc:sldChg>
      <pc:sldChg chg="modSp new mod">
        <pc:chgData name="Steve Shellhammer" userId="0e71f22d-ee3e-49c0-82ff-dbc290af8082" providerId="ADAL" clId="{618EA085-4707-4F6C-A950-52C684E3F7DB}" dt="2020-09-09T23:58:34.626" v="579" actId="113"/>
        <pc:sldMkLst>
          <pc:docMk/>
          <pc:sldMk cId="3406291125" sldId="499"/>
        </pc:sldMkLst>
        <pc:spChg chg="mod">
          <ac:chgData name="Steve Shellhammer" userId="0e71f22d-ee3e-49c0-82ff-dbc290af8082" providerId="ADAL" clId="{618EA085-4707-4F6C-A950-52C684E3F7DB}" dt="2020-09-09T23:53:49.840" v="407" actId="20577"/>
          <ac:spMkLst>
            <pc:docMk/>
            <pc:sldMk cId="3406291125" sldId="499"/>
            <ac:spMk id="2" creationId="{1A1B4CA1-4E25-4E64-913B-858369BACAF5}"/>
          </ac:spMkLst>
        </pc:spChg>
        <pc:spChg chg="mod">
          <ac:chgData name="Steve Shellhammer" userId="0e71f22d-ee3e-49c0-82ff-dbc290af8082" providerId="ADAL" clId="{618EA085-4707-4F6C-A950-52C684E3F7DB}" dt="2020-09-09T23:58:34.626" v="579" actId="113"/>
          <ac:spMkLst>
            <pc:docMk/>
            <pc:sldMk cId="3406291125" sldId="499"/>
            <ac:spMk id="3" creationId="{33F95B83-6038-4BBE-BA0E-85710B27A31F}"/>
          </ac:spMkLst>
        </pc:spChg>
      </pc:sldChg>
      <pc:sldChg chg="addSp delSp modSp new mod">
        <pc:chgData name="Steve Shellhammer" userId="0e71f22d-ee3e-49c0-82ff-dbc290af8082" providerId="ADAL" clId="{618EA085-4707-4F6C-A950-52C684E3F7DB}" dt="2020-09-09T23:55:24.205" v="420" actId="1076"/>
        <pc:sldMkLst>
          <pc:docMk/>
          <pc:sldMk cId="2737341521" sldId="500"/>
        </pc:sldMkLst>
        <pc:spChg chg="mod">
          <ac:chgData name="Steve Shellhammer" userId="0e71f22d-ee3e-49c0-82ff-dbc290af8082" providerId="ADAL" clId="{618EA085-4707-4F6C-A950-52C684E3F7DB}" dt="2020-09-09T23:55:02.586" v="415" actId="14100"/>
          <ac:spMkLst>
            <pc:docMk/>
            <pc:sldMk cId="2737341521" sldId="500"/>
            <ac:spMk id="2" creationId="{B9244AAF-BC05-4FF1-A63D-B2712330E79C}"/>
          </ac:spMkLst>
        </pc:spChg>
        <pc:spChg chg="del">
          <ac:chgData name="Steve Shellhammer" userId="0e71f22d-ee3e-49c0-82ff-dbc290af8082" providerId="ADAL" clId="{618EA085-4707-4F6C-A950-52C684E3F7DB}" dt="2020-09-09T23:55:05.277" v="416" actId="478"/>
          <ac:spMkLst>
            <pc:docMk/>
            <pc:sldMk cId="2737341521" sldId="500"/>
            <ac:spMk id="3" creationId="{42F77E59-D526-4748-BE10-754C24754C7C}"/>
          </ac:spMkLst>
        </pc:spChg>
        <pc:picChg chg="add mod">
          <ac:chgData name="Steve Shellhammer" userId="0e71f22d-ee3e-49c0-82ff-dbc290af8082" providerId="ADAL" clId="{618EA085-4707-4F6C-A950-52C684E3F7DB}" dt="2020-09-09T23:55:24.205" v="420" actId="1076"/>
          <ac:picMkLst>
            <pc:docMk/>
            <pc:sldMk cId="2737341521" sldId="500"/>
            <ac:picMk id="8" creationId="{54646172-FF67-4435-8DDD-681EF1D19B5F}"/>
          </ac:picMkLst>
        </pc:picChg>
      </pc:sldChg>
      <pc:sldChg chg="addSp modSp add mod">
        <pc:chgData name="Steve Shellhammer" userId="0e71f22d-ee3e-49c0-82ff-dbc290af8082" providerId="ADAL" clId="{618EA085-4707-4F6C-A950-52C684E3F7DB}" dt="2020-09-10T00:00:52.435" v="657" actId="1076"/>
        <pc:sldMkLst>
          <pc:docMk/>
          <pc:sldMk cId="580852703" sldId="501"/>
        </pc:sldMkLst>
        <pc:spChg chg="mod">
          <ac:chgData name="Steve Shellhammer" userId="0e71f22d-ee3e-49c0-82ff-dbc290af8082" providerId="ADAL" clId="{618EA085-4707-4F6C-A950-52C684E3F7DB}" dt="2020-09-09T23:59:16.167" v="588" actId="20577"/>
          <ac:spMkLst>
            <pc:docMk/>
            <pc:sldMk cId="580852703" sldId="501"/>
            <ac:spMk id="2" creationId="{1A1B4CA1-4E25-4E64-913B-858369BACAF5}"/>
          </ac:spMkLst>
        </pc:spChg>
        <pc:spChg chg="mod">
          <ac:chgData name="Steve Shellhammer" userId="0e71f22d-ee3e-49c0-82ff-dbc290af8082" providerId="ADAL" clId="{618EA085-4707-4F6C-A950-52C684E3F7DB}" dt="2020-09-10T00:00:46.676" v="656" actId="20577"/>
          <ac:spMkLst>
            <pc:docMk/>
            <pc:sldMk cId="580852703" sldId="501"/>
            <ac:spMk id="3" creationId="{33F95B83-6038-4BBE-BA0E-85710B27A31F}"/>
          </ac:spMkLst>
        </pc:spChg>
        <pc:picChg chg="add mod">
          <ac:chgData name="Steve Shellhammer" userId="0e71f22d-ee3e-49c0-82ff-dbc290af8082" providerId="ADAL" clId="{618EA085-4707-4F6C-A950-52C684E3F7DB}" dt="2020-09-10T00:00:52.435" v="657" actId="1076"/>
          <ac:picMkLst>
            <pc:docMk/>
            <pc:sldMk cId="580852703" sldId="501"/>
            <ac:picMk id="8" creationId="{D99DDDD9-2CA9-40AC-85AE-3D8551313A1B}"/>
          </ac:picMkLst>
        </pc:picChg>
      </pc:sldChg>
      <pc:sldChg chg="addSp delSp modSp new mod">
        <pc:chgData name="Steve Shellhammer" userId="0e71f22d-ee3e-49c0-82ff-dbc290af8082" providerId="ADAL" clId="{618EA085-4707-4F6C-A950-52C684E3F7DB}" dt="2020-09-10T00:05:35.922" v="708" actId="1036"/>
        <pc:sldMkLst>
          <pc:docMk/>
          <pc:sldMk cId="2188947471" sldId="502"/>
        </pc:sldMkLst>
        <pc:spChg chg="mod">
          <ac:chgData name="Steve Shellhammer" userId="0e71f22d-ee3e-49c0-82ff-dbc290af8082" providerId="ADAL" clId="{618EA085-4707-4F6C-A950-52C684E3F7DB}" dt="2020-09-10T00:05:24.940" v="701" actId="14100"/>
          <ac:spMkLst>
            <pc:docMk/>
            <pc:sldMk cId="2188947471" sldId="502"/>
            <ac:spMk id="2" creationId="{25679021-35A3-4EBA-9762-93A67BFB42BF}"/>
          </ac:spMkLst>
        </pc:spChg>
        <pc:spChg chg="del">
          <ac:chgData name="Steve Shellhammer" userId="0e71f22d-ee3e-49c0-82ff-dbc290af8082" providerId="ADAL" clId="{618EA085-4707-4F6C-A950-52C684E3F7DB}" dt="2020-09-10T00:04:07.591" v="686" actId="478"/>
          <ac:spMkLst>
            <pc:docMk/>
            <pc:sldMk cId="2188947471" sldId="502"/>
            <ac:spMk id="3" creationId="{DF920ED2-BFFD-4B2D-B1BD-E75D12121B7C}"/>
          </ac:spMkLst>
        </pc:spChg>
        <pc:graphicFrameChg chg="add mod modGraphic">
          <ac:chgData name="Steve Shellhammer" userId="0e71f22d-ee3e-49c0-82ff-dbc290af8082" providerId="ADAL" clId="{618EA085-4707-4F6C-A950-52C684E3F7DB}" dt="2020-09-10T00:05:29.953" v="704" actId="1035"/>
          <ac:graphicFrameMkLst>
            <pc:docMk/>
            <pc:sldMk cId="2188947471" sldId="502"/>
            <ac:graphicFrameMk id="8" creationId="{AC9980E7-58C4-4AE8-802B-7AD9179985EF}"/>
          </ac:graphicFrameMkLst>
        </pc:graphicFrameChg>
        <pc:graphicFrameChg chg="add mod modGraphic">
          <ac:chgData name="Steve Shellhammer" userId="0e71f22d-ee3e-49c0-82ff-dbc290af8082" providerId="ADAL" clId="{618EA085-4707-4F6C-A950-52C684E3F7DB}" dt="2020-09-10T00:05:35.922" v="708" actId="1036"/>
          <ac:graphicFrameMkLst>
            <pc:docMk/>
            <pc:sldMk cId="2188947471" sldId="502"/>
            <ac:graphicFrameMk id="10" creationId="{2F23B1B4-CC6F-45B2-AEB3-7AFBB157DF1E}"/>
          </ac:graphicFrameMkLst>
        </pc:graphicFrameChg>
      </pc:sldChg>
      <pc:sldChg chg="addSp delSp modSp new mod">
        <pc:chgData name="Steve Shellhammer" userId="0e71f22d-ee3e-49c0-82ff-dbc290af8082" providerId="ADAL" clId="{618EA085-4707-4F6C-A950-52C684E3F7DB}" dt="2020-09-10T00:08:30.590" v="735" actId="14100"/>
        <pc:sldMkLst>
          <pc:docMk/>
          <pc:sldMk cId="1828848411" sldId="503"/>
        </pc:sldMkLst>
        <pc:spChg chg="mod">
          <ac:chgData name="Steve Shellhammer" userId="0e71f22d-ee3e-49c0-82ff-dbc290af8082" providerId="ADAL" clId="{618EA085-4707-4F6C-A950-52C684E3F7DB}" dt="2020-09-10T00:08:30.590" v="735" actId="14100"/>
          <ac:spMkLst>
            <pc:docMk/>
            <pc:sldMk cId="1828848411" sldId="503"/>
            <ac:spMk id="2" creationId="{0E89FA1A-301A-45F7-952D-C27A8204EF3B}"/>
          </ac:spMkLst>
        </pc:spChg>
        <pc:spChg chg="add del mod">
          <ac:chgData name="Steve Shellhammer" userId="0e71f22d-ee3e-49c0-82ff-dbc290af8082" providerId="ADAL" clId="{618EA085-4707-4F6C-A950-52C684E3F7DB}" dt="2020-09-10T00:08:21.967" v="734" actId="14100"/>
          <ac:spMkLst>
            <pc:docMk/>
            <pc:sldMk cId="1828848411" sldId="503"/>
            <ac:spMk id="3" creationId="{C3757741-FA36-4789-B8A5-2D39DEC31BED}"/>
          </ac:spMkLst>
        </pc:spChg>
        <pc:graphicFrameChg chg="add modGraphic">
          <ac:chgData name="Steve Shellhammer" userId="0e71f22d-ee3e-49c0-82ff-dbc290af8082" providerId="ADAL" clId="{618EA085-4707-4F6C-A950-52C684E3F7DB}" dt="2020-09-10T00:08:15.911" v="732" actId="14734"/>
          <ac:graphicFrameMkLst>
            <pc:docMk/>
            <pc:sldMk cId="1828848411" sldId="503"/>
            <ac:graphicFrameMk id="8" creationId="{F6292BEB-4583-423C-8F6E-D261D00F9EAD}"/>
          </ac:graphicFrameMkLst>
        </pc:graphicFrameChg>
      </pc:sldChg>
      <pc:sldChg chg="addSp delSp modSp new mod">
        <pc:chgData name="Steve Shellhammer" userId="0e71f22d-ee3e-49c0-82ff-dbc290af8082" providerId="ADAL" clId="{618EA085-4707-4F6C-A950-52C684E3F7DB}" dt="2020-09-10T00:18:44.277" v="884" actId="1038"/>
        <pc:sldMkLst>
          <pc:docMk/>
          <pc:sldMk cId="542204067" sldId="504"/>
        </pc:sldMkLst>
        <pc:spChg chg="mod">
          <ac:chgData name="Steve Shellhammer" userId="0e71f22d-ee3e-49c0-82ff-dbc290af8082" providerId="ADAL" clId="{618EA085-4707-4F6C-A950-52C684E3F7DB}" dt="2020-09-10T00:10:22.188" v="751" actId="404"/>
          <ac:spMkLst>
            <pc:docMk/>
            <pc:sldMk cId="542204067" sldId="504"/>
            <ac:spMk id="2" creationId="{F93411E3-610D-4DCF-B3C9-1DF5C6BF4BA1}"/>
          </ac:spMkLst>
        </pc:spChg>
        <pc:spChg chg="mod">
          <ac:chgData name="Steve Shellhammer" userId="0e71f22d-ee3e-49c0-82ff-dbc290af8082" providerId="ADAL" clId="{618EA085-4707-4F6C-A950-52C684E3F7DB}" dt="2020-09-10T00:14:43.149" v="836" actId="255"/>
          <ac:spMkLst>
            <pc:docMk/>
            <pc:sldMk cId="542204067" sldId="504"/>
            <ac:spMk id="3" creationId="{940D742E-541B-464C-99AD-106523647CC9}"/>
          </ac:spMkLst>
        </pc:spChg>
        <pc:spChg chg="add mod">
          <ac:chgData name="Steve Shellhammer" userId="0e71f22d-ee3e-49c0-82ff-dbc290af8082" providerId="ADAL" clId="{618EA085-4707-4F6C-A950-52C684E3F7DB}" dt="2020-09-10T00:12:21.459" v="792" actId="14100"/>
          <ac:spMkLst>
            <pc:docMk/>
            <pc:sldMk cId="542204067" sldId="504"/>
            <ac:spMk id="10" creationId="{93C496C9-5D61-4850-8EE3-155F8E8FB4FA}"/>
          </ac:spMkLst>
        </pc:spChg>
        <pc:picChg chg="add del">
          <ac:chgData name="Steve Shellhammer" userId="0e71f22d-ee3e-49c0-82ff-dbc290af8082" providerId="ADAL" clId="{618EA085-4707-4F6C-A950-52C684E3F7DB}" dt="2020-09-10T00:10:57.287" v="760" actId="22"/>
          <ac:picMkLst>
            <pc:docMk/>
            <pc:sldMk cId="542204067" sldId="504"/>
            <ac:picMk id="8" creationId="{076575EA-8DCE-4F8A-B8A7-9A6D367AC961}"/>
          </ac:picMkLst>
        </pc:picChg>
        <pc:picChg chg="add mod">
          <ac:chgData name="Steve Shellhammer" userId="0e71f22d-ee3e-49c0-82ff-dbc290af8082" providerId="ADAL" clId="{618EA085-4707-4F6C-A950-52C684E3F7DB}" dt="2020-09-10T00:14:13.782" v="831" actId="14100"/>
          <ac:picMkLst>
            <pc:docMk/>
            <pc:sldMk cId="542204067" sldId="504"/>
            <ac:picMk id="12" creationId="{3911E2C8-8D8E-4F45-A545-38542D0593AE}"/>
          </ac:picMkLst>
        </pc:picChg>
        <pc:picChg chg="add mod">
          <ac:chgData name="Steve Shellhammer" userId="0e71f22d-ee3e-49c0-82ff-dbc290af8082" providerId="ADAL" clId="{618EA085-4707-4F6C-A950-52C684E3F7DB}" dt="2020-09-10T00:18:44.277" v="884" actId="1038"/>
          <ac:picMkLst>
            <pc:docMk/>
            <pc:sldMk cId="542204067" sldId="504"/>
            <ac:picMk id="14" creationId="{4F599294-25B1-491A-9F25-3B08E29D7763}"/>
          </ac:picMkLst>
        </pc:picChg>
      </pc:sldChg>
      <pc:sldChg chg="modSp new del mod">
        <pc:chgData name="Steve Shellhammer" userId="0e71f22d-ee3e-49c0-82ff-dbc290af8082" providerId="ADAL" clId="{618EA085-4707-4F6C-A950-52C684E3F7DB}" dt="2020-09-10T00:09:36.662" v="746" actId="47"/>
        <pc:sldMkLst>
          <pc:docMk/>
          <pc:sldMk cId="623533260" sldId="504"/>
        </pc:sldMkLst>
        <pc:spChg chg="mod">
          <ac:chgData name="Steve Shellhammer" userId="0e71f22d-ee3e-49c0-82ff-dbc290af8082" providerId="ADAL" clId="{618EA085-4707-4F6C-A950-52C684E3F7DB}" dt="2020-09-10T00:09:18.110" v="745" actId="403"/>
          <ac:spMkLst>
            <pc:docMk/>
            <pc:sldMk cId="623533260" sldId="504"/>
            <ac:spMk id="2" creationId="{F049904A-96AA-44CE-8CB0-0C49DC54D80B}"/>
          </ac:spMkLst>
        </pc:spChg>
        <pc:spChg chg="mod">
          <ac:chgData name="Steve Shellhammer" userId="0e71f22d-ee3e-49c0-82ff-dbc290af8082" providerId="ADAL" clId="{618EA085-4707-4F6C-A950-52C684E3F7DB}" dt="2020-09-10T00:09:07.140" v="743" actId="14100"/>
          <ac:spMkLst>
            <pc:docMk/>
            <pc:sldMk cId="623533260" sldId="504"/>
            <ac:spMk id="3" creationId="{408173FF-7383-4278-89CE-89438C39CAC7}"/>
          </ac:spMkLst>
        </pc:spChg>
      </pc:sldChg>
      <pc:sldChg chg="addSp delSp modSp new mod">
        <pc:chgData name="Steve Shellhammer" userId="0e71f22d-ee3e-49c0-82ff-dbc290af8082" providerId="ADAL" clId="{618EA085-4707-4F6C-A950-52C684E3F7DB}" dt="2020-09-10T00:15:09.278" v="848" actId="14100"/>
        <pc:sldMkLst>
          <pc:docMk/>
          <pc:sldMk cId="1687912056" sldId="505"/>
        </pc:sldMkLst>
        <pc:spChg chg="mod">
          <ac:chgData name="Steve Shellhammer" userId="0e71f22d-ee3e-49c0-82ff-dbc290af8082" providerId="ADAL" clId="{618EA085-4707-4F6C-A950-52C684E3F7DB}" dt="2020-09-10T00:15:09.278" v="848" actId="14100"/>
          <ac:spMkLst>
            <pc:docMk/>
            <pc:sldMk cId="1687912056" sldId="505"/>
            <ac:spMk id="2" creationId="{7B85EC22-9957-4BC4-A253-D219EF019115}"/>
          </ac:spMkLst>
        </pc:spChg>
        <pc:spChg chg="del">
          <ac:chgData name="Steve Shellhammer" userId="0e71f22d-ee3e-49c0-82ff-dbc290af8082" providerId="ADAL" clId="{618EA085-4707-4F6C-A950-52C684E3F7DB}" dt="2020-09-10T00:12:48.898" v="797" actId="478"/>
          <ac:spMkLst>
            <pc:docMk/>
            <pc:sldMk cId="1687912056" sldId="505"/>
            <ac:spMk id="3" creationId="{3E2B8F3D-C665-4FB8-8A55-2BE40F858F83}"/>
          </ac:spMkLst>
        </pc:spChg>
        <pc:spChg chg="add mod">
          <ac:chgData name="Steve Shellhammer" userId="0e71f22d-ee3e-49c0-82ff-dbc290af8082" providerId="ADAL" clId="{618EA085-4707-4F6C-A950-52C684E3F7DB}" dt="2020-09-10T00:15:06.443" v="847" actId="1076"/>
          <ac:spMkLst>
            <pc:docMk/>
            <pc:sldMk cId="1687912056" sldId="505"/>
            <ac:spMk id="7" creationId="{E19FFB65-9473-4B9F-AC16-CCFE830B5631}"/>
          </ac:spMkLst>
        </pc:spChg>
        <pc:spChg chg="add mod">
          <ac:chgData name="Steve Shellhammer" userId="0e71f22d-ee3e-49c0-82ff-dbc290af8082" providerId="ADAL" clId="{618EA085-4707-4F6C-A950-52C684E3F7DB}" dt="2020-09-10T00:14:57.979" v="842" actId="1036"/>
          <ac:spMkLst>
            <pc:docMk/>
            <pc:sldMk cId="1687912056" sldId="505"/>
            <ac:spMk id="9" creationId="{E7D99271-BCBB-424D-B558-ECB8C90A8C7F}"/>
          </ac:spMkLst>
        </pc:spChg>
        <pc:picChg chg="add mod">
          <ac:chgData name="Steve Shellhammer" userId="0e71f22d-ee3e-49c0-82ff-dbc290af8082" providerId="ADAL" clId="{618EA085-4707-4F6C-A950-52C684E3F7DB}" dt="2020-09-10T00:15:01.645" v="846" actId="1036"/>
          <ac:picMkLst>
            <pc:docMk/>
            <pc:sldMk cId="1687912056" sldId="505"/>
            <ac:picMk id="8" creationId="{F91FC9AC-4563-4165-9349-4CCC68AD8FFC}"/>
          </ac:picMkLst>
        </pc:picChg>
        <pc:picChg chg="add mod">
          <ac:chgData name="Steve Shellhammer" userId="0e71f22d-ee3e-49c0-82ff-dbc290af8082" providerId="ADAL" clId="{618EA085-4707-4F6C-A950-52C684E3F7DB}" dt="2020-09-10T00:14:57.979" v="842" actId="1036"/>
          <ac:picMkLst>
            <pc:docMk/>
            <pc:sldMk cId="1687912056" sldId="505"/>
            <ac:picMk id="10" creationId="{F9EA134C-2356-4489-A345-439BA17428C9}"/>
          </ac:picMkLst>
        </pc:picChg>
      </pc:sldChg>
      <pc:sldChg chg="addSp modSp new mod">
        <pc:chgData name="Steve Shellhammer" userId="0e71f22d-ee3e-49c0-82ff-dbc290af8082" providerId="ADAL" clId="{618EA085-4707-4F6C-A950-52C684E3F7DB}" dt="2020-09-10T00:16:19.873" v="864" actId="1076"/>
        <pc:sldMkLst>
          <pc:docMk/>
          <pc:sldMk cId="2195533257" sldId="506"/>
        </pc:sldMkLst>
        <pc:spChg chg="mod">
          <ac:chgData name="Steve Shellhammer" userId="0e71f22d-ee3e-49c0-82ff-dbc290af8082" providerId="ADAL" clId="{618EA085-4707-4F6C-A950-52C684E3F7DB}" dt="2020-09-10T00:15:40.038" v="852" actId="14100"/>
          <ac:spMkLst>
            <pc:docMk/>
            <pc:sldMk cId="2195533257" sldId="506"/>
            <ac:spMk id="2" creationId="{1F376D12-4959-48B0-A3ED-400363CF41C3}"/>
          </ac:spMkLst>
        </pc:spChg>
        <pc:spChg chg="mod">
          <ac:chgData name="Steve Shellhammer" userId="0e71f22d-ee3e-49c0-82ff-dbc290af8082" providerId="ADAL" clId="{618EA085-4707-4F6C-A950-52C684E3F7DB}" dt="2020-09-10T00:16:16.908" v="863" actId="255"/>
          <ac:spMkLst>
            <pc:docMk/>
            <pc:sldMk cId="2195533257" sldId="506"/>
            <ac:spMk id="3" creationId="{E3014224-CFEF-4B63-8D15-1744D0F538A3}"/>
          </ac:spMkLst>
        </pc:spChg>
        <pc:spChg chg="mod">
          <ac:chgData name="Steve Shellhammer" userId="0e71f22d-ee3e-49c0-82ff-dbc290af8082" providerId="ADAL" clId="{618EA085-4707-4F6C-A950-52C684E3F7DB}" dt="2020-09-10T00:15:53.899" v="857"/>
          <ac:spMkLst>
            <pc:docMk/>
            <pc:sldMk cId="2195533257" sldId="506"/>
            <ac:spMk id="9" creationId="{F359A4E0-0A4D-4643-9F26-1F78F0A6B516}"/>
          </ac:spMkLst>
        </pc:spChg>
        <pc:grpChg chg="add mod">
          <ac:chgData name="Steve Shellhammer" userId="0e71f22d-ee3e-49c0-82ff-dbc290af8082" providerId="ADAL" clId="{618EA085-4707-4F6C-A950-52C684E3F7DB}" dt="2020-09-10T00:16:19.873" v="864" actId="1076"/>
          <ac:grpSpMkLst>
            <pc:docMk/>
            <pc:sldMk cId="2195533257" sldId="506"/>
            <ac:grpSpMk id="7" creationId="{16510233-AFC7-47BF-93C6-324084BC665E}"/>
          </ac:grpSpMkLst>
        </pc:grpChg>
        <pc:picChg chg="mod">
          <ac:chgData name="Steve Shellhammer" userId="0e71f22d-ee3e-49c0-82ff-dbc290af8082" providerId="ADAL" clId="{618EA085-4707-4F6C-A950-52C684E3F7DB}" dt="2020-09-10T00:15:53.899" v="857"/>
          <ac:picMkLst>
            <pc:docMk/>
            <pc:sldMk cId="2195533257" sldId="506"/>
            <ac:picMk id="8" creationId="{D40CC241-D2E1-43E7-953E-23283A7A1EA7}"/>
          </ac:picMkLst>
        </pc:picChg>
      </pc:sldChg>
      <pc:sldChg chg="modSp new mod">
        <pc:chgData name="Steve Shellhammer" userId="0e71f22d-ee3e-49c0-82ff-dbc290af8082" providerId="ADAL" clId="{618EA085-4707-4F6C-A950-52C684E3F7DB}" dt="2020-09-10T00:20:02.183" v="885" actId="14100"/>
        <pc:sldMkLst>
          <pc:docMk/>
          <pc:sldMk cId="3243775961" sldId="507"/>
        </pc:sldMkLst>
        <pc:spChg chg="mod">
          <ac:chgData name="Steve Shellhammer" userId="0e71f22d-ee3e-49c0-82ff-dbc290af8082" providerId="ADAL" clId="{618EA085-4707-4F6C-A950-52C684E3F7DB}" dt="2020-09-10T00:20:02.183" v="885" actId="14100"/>
          <ac:spMkLst>
            <pc:docMk/>
            <pc:sldMk cId="3243775961" sldId="507"/>
            <ac:spMk id="2" creationId="{23CCF972-0655-49C1-86A3-2FB09ABFB3F3}"/>
          </ac:spMkLst>
        </pc:spChg>
        <pc:spChg chg="mod">
          <ac:chgData name="Steve Shellhammer" userId="0e71f22d-ee3e-49c0-82ff-dbc290af8082" providerId="ADAL" clId="{618EA085-4707-4F6C-A950-52C684E3F7DB}" dt="2020-09-10T00:17:10.378" v="874" actId="20577"/>
          <ac:spMkLst>
            <pc:docMk/>
            <pc:sldMk cId="3243775961" sldId="507"/>
            <ac:spMk id="3" creationId="{531F531D-6492-48C4-92F4-864EF1C473EF}"/>
          </ac:spMkLst>
        </pc:spChg>
      </pc:sldChg>
      <pc:sldChg chg="modSp new mod">
        <pc:chgData name="Steve Shellhammer" userId="0e71f22d-ee3e-49c0-82ff-dbc290af8082" providerId="ADAL" clId="{618EA085-4707-4F6C-A950-52C684E3F7DB}" dt="2020-09-10T00:24:56.957" v="1274" actId="255"/>
        <pc:sldMkLst>
          <pc:docMk/>
          <pc:sldMk cId="2011741430" sldId="508"/>
        </pc:sldMkLst>
        <pc:spChg chg="mod">
          <ac:chgData name="Steve Shellhammer" userId="0e71f22d-ee3e-49c0-82ff-dbc290af8082" providerId="ADAL" clId="{618EA085-4707-4F6C-A950-52C684E3F7DB}" dt="2020-09-10T00:20:44.998" v="898" actId="404"/>
          <ac:spMkLst>
            <pc:docMk/>
            <pc:sldMk cId="2011741430" sldId="508"/>
            <ac:spMk id="2" creationId="{A5A83AB5-A1B8-4B7C-8061-DA4972A02F45}"/>
          </ac:spMkLst>
        </pc:spChg>
        <pc:spChg chg="mod">
          <ac:chgData name="Steve Shellhammer" userId="0e71f22d-ee3e-49c0-82ff-dbc290af8082" providerId="ADAL" clId="{618EA085-4707-4F6C-A950-52C684E3F7DB}" dt="2020-09-10T00:24:56.957" v="1274" actId="255"/>
          <ac:spMkLst>
            <pc:docMk/>
            <pc:sldMk cId="2011741430" sldId="508"/>
            <ac:spMk id="3" creationId="{027C96A7-E923-483F-8644-1582D9C570C6}"/>
          </ac:spMkLst>
        </pc:spChg>
      </pc:sldChg>
      <pc:sldMasterChg chg="modSldLayout">
        <pc:chgData name="Steve Shellhammer" userId="0e71f22d-ee3e-49c0-82ff-dbc290af8082" providerId="ADAL" clId="{618EA085-4707-4F6C-A950-52C684E3F7DB}" dt="2020-09-10T00:18:07.881" v="882" actId="20577"/>
        <pc:sldMasterMkLst>
          <pc:docMk/>
          <pc:sldMasterMk cId="0" sldId="2147483648"/>
        </pc:sldMasterMkLst>
        <pc:sldLayoutChg chg="modSp mod">
          <pc:chgData name="Steve Shellhammer" userId="0e71f22d-ee3e-49c0-82ff-dbc290af8082" providerId="ADAL" clId="{618EA085-4707-4F6C-A950-52C684E3F7DB}" dt="2020-09-10T00:18:07.881" v="882" actId="20577"/>
          <pc:sldLayoutMkLst>
            <pc:docMk/>
            <pc:sldMasterMk cId="0" sldId="2147483648"/>
            <pc:sldLayoutMk cId="0" sldId="2147483650"/>
          </pc:sldLayoutMkLst>
          <pc:spChg chg="mod">
            <ac:chgData name="Steve Shellhammer" userId="0e71f22d-ee3e-49c0-82ff-dbc290af8082" providerId="ADAL" clId="{618EA085-4707-4F6C-A950-52C684E3F7DB}" dt="2020-09-10T00:18:07.881" v="88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1A47-4C25-4D77-88E0-9B0B30B4E405}"/>
    <pc:docChg chg="undo redo custSel addSld delSld modSld sldOrd modMainMaster">
      <pc:chgData name="Steve Shellhammer" userId="0e71f22d-ee3e-49c0-82ff-dbc290af8082" providerId="ADAL" clId="{FC491A47-4C25-4D77-88E0-9B0B30B4E405}" dt="2020-10-14T00:21:09.798" v="3857" actId="20577"/>
      <pc:docMkLst>
        <pc:docMk/>
      </pc:docMkLst>
      <pc:sldChg chg="modSp mod">
        <pc:chgData name="Steve Shellhammer" userId="0e71f22d-ee3e-49c0-82ff-dbc290af8082" providerId="ADAL" clId="{FC491A47-4C25-4D77-88E0-9B0B30B4E405}" dt="2020-10-14T00:21:09.798" v="3857" actId="20577"/>
        <pc:sldMkLst>
          <pc:docMk/>
          <pc:sldMk cId="0" sldId="256"/>
        </pc:sldMkLst>
        <pc:spChg chg="mod">
          <ac:chgData name="Steve Shellhammer" userId="0e71f22d-ee3e-49c0-82ff-dbc290af8082" providerId="ADAL" clId="{FC491A47-4C25-4D77-88E0-9B0B30B4E405}" dt="2020-10-14T00:21:09.798" v="3857" actId="20577"/>
          <ac:spMkLst>
            <pc:docMk/>
            <pc:sldMk cId="0" sldId="256"/>
            <ac:spMk id="3074" creationId="{00000000-0000-0000-0000-000000000000}"/>
          </ac:spMkLst>
        </pc:spChg>
      </pc:sldChg>
      <pc:sldChg chg="del">
        <pc:chgData name="Steve Shellhammer" userId="0e71f22d-ee3e-49c0-82ff-dbc290af8082" providerId="ADAL" clId="{FC491A47-4C25-4D77-88E0-9B0B30B4E405}" dt="2020-10-12T18:23:16.501" v="458" actId="47"/>
        <pc:sldMkLst>
          <pc:docMk/>
          <pc:sldMk cId="675243109" sldId="487"/>
        </pc:sldMkLst>
      </pc:sldChg>
      <pc:sldChg chg="modSp mod">
        <pc:chgData name="Steve Shellhammer" userId="0e71f22d-ee3e-49c0-82ff-dbc290af8082" providerId="ADAL" clId="{FC491A47-4C25-4D77-88E0-9B0B30B4E405}" dt="2020-10-13T21:35:56.379" v="3719" actId="14100"/>
        <pc:sldMkLst>
          <pc:docMk/>
          <pc:sldMk cId="573774945" sldId="491"/>
        </pc:sldMkLst>
        <pc:spChg chg="mod">
          <ac:chgData name="Steve Shellhammer" userId="0e71f22d-ee3e-49c0-82ff-dbc290af8082" providerId="ADAL" clId="{FC491A47-4C25-4D77-88E0-9B0B30B4E405}" dt="2020-10-13T21:35:56.379" v="3719" actId="14100"/>
          <ac:spMkLst>
            <pc:docMk/>
            <pc:sldMk cId="573774945" sldId="491"/>
            <ac:spMk id="3" creationId="{D7D13A60-79DB-400B-9F93-E0ECDA3CE649}"/>
          </ac:spMkLst>
        </pc:spChg>
      </pc:sldChg>
      <pc:sldChg chg="modSp mod">
        <pc:chgData name="Steve Shellhammer" userId="0e71f22d-ee3e-49c0-82ff-dbc290af8082" providerId="ADAL" clId="{FC491A47-4C25-4D77-88E0-9B0B30B4E405}" dt="2020-10-12T18:11:45.400" v="10" actId="6549"/>
        <pc:sldMkLst>
          <pc:docMk/>
          <pc:sldMk cId="3562624731" sldId="493"/>
        </pc:sldMkLst>
        <pc:graphicFrameChg chg="modGraphic">
          <ac:chgData name="Steve Shellhammer" userId="0e71f22d-ee3e-49c0-82ff-dbc290af8082" providerId="ADAL" clId="{FC491A47-4C25-4D77-88E0-9B0B30B4E405}" dt="2020-10-12T18:11:45.400" v="10" actId="6549"/>
          <ac:graphicFrameMkLst>
            <pc:docMk/>
            <pc:sldMk cId="3562624731" sldId="493"/>
            <ac:graphicFrameMk id="8" creationId="{697B4CFD-A9D1-48C2-B017-E975B23DFE37}"/>
          </ac:graphicFrameMkLst>
        </pc:graphicFrameChg>
      </pc:sldChg>
      <pc:sldChg chg="modSp mod">
        <pc:chgData name="Steve Shellhammer" userId="0e71f22d-ee3e-49c0-82ff-dbc290af8082" providerId="ADAL" clId="{FC491A47-4C25-4D77-88E0-9B0B30B4E405}" dt="2020-10-13T21:36:30.860" v="3725" actId="20577"/>
        <pc:sldMkLst>
          <pc:docMk/>
          <pc:sldMk cId="3406291125" sldId="499"/>
        </pc:sldMkLst>
        <pc:spChg chg="mod">
          <ac:chgData name="Steve Shellhammer" userId="0e71f22d-ee3e-49c0-82ff-dbc290af8082" providerId="ADAL" clId="{FC491A47-4C25-4D77-88E0-9B0B30B4E405}" dt="2020-10-13T21:36:30.860" v="3725" actId="20577"/>
          <ac:spMkLst>
            <pc:docMk/>
            <pc:sldMk cId="3406291125" sldId="499"/>
            <ac:spMk id="3" creationId="{33F95B83-6038-4BBE-BA0E-85710B27A31F}"/>
          </ac:spMkLst>
        </pc:spChg>
      </pc:sldChg>
      <pc:sldChg chg="modSp mod">
        <pc:chgData name="Steve Shellhammer" userId="0e71f22d-ee3e-49c0-82ff-dbc290af8082" providerId="ADAL" clId="{FC491A47-4C25-4D77-88E0-9B0B30B4E405}" dt="2020-10-13T17:58:33.110" v="2534" actId="20577"/>
        <pc:sldMkLst>
          <pc:docMk/>
          <pc:sldMk cId="580852703" sldId="501"/>
        </pc:sldMkLst>
        <pc:spChg chg="mod">
          <ac:chgData name="Steve Shellhammer" userId="0e71f22d-ee3e-49c0-82ff-dbc290af8082" providerId="ADAL" clId="{FC491A47-4C25-4D77-88E0-9B0B30B4E405}" dt="2020-10-13T17:58:33.110" v="2534" actId="20577"/>
          <ac:spMkLst>
            <pc:docMk/>
            <pc:sldMk cId="580852703" sldId="501"/>
            <ac:spMk id="9" creationId="{1EF3DEC8-C7A4-4762-969D-49AA809536B0}"/>
          </ac:spMkLst>
        </pc:spChg>
      </pc:sldChg>
      <pc:sldChg chg="delSp modSp mod">
        <pc:chgData name="Steve Shellhammer" userId="0e71f22d-ee3e-49c0-82ff-dbc290af8082" providerId="ADAL" clId="{FC491A47-4C25-4D77-88E0-9B0B30B4E405}" dt="2020-10-13T21:38:08.762" v="3799" actId="20577"/>
        <pc:sldMkLst>
          <pc:docMk/>
          <pc:sldMk cId="1828848411" sldId="503"/>
        </pc:sldMkLst>
        <pc:spChg chg="mod">
          <ac:chgData name="Steve Shellhammer" userId="0e71f22d-ee3e-49c0-82ff-dbc290af8082" providerId="ADAL" clId="{FC491A47-4C25-4D77-88E0-9B0B30B4E405}" dt="2020-10-12T18:52:57.245" v="2287" actId="14100"/>
          <ac:spMkLst>
            <pc:docMk/>
            <pc:sldMk cId="1828848411" sldId="503"/>
            <ac:spMk id="2" creationId="{0E89FA1A-301A-45F7-952D-C27A8204EF3B}"/>
          </ac:spMkLst>
        </pc:spChg>
        <pc:spChg chg="mod">
          <ac:chgData name="Steve Shellhammer" userId="0e71f22d-ee3e-49c0-82ff-dbc290af8082" providerId="ADAL" clId="{FC491A47-4C25-4D77-88E0-9B0B30B4E405}" dt="2020-10-13T21:38:08.762" v="3799" actId="20577"/>
          <ac:spMkLst>
            <pc:docMk/>
            <pc:sldMk cId="1828848411" sldId="503"/>
            <ac:spMk id="3" creationId="{C3757741-FA36-4789-B8A5-2D39DEC31BED}"/>
          </ac:spMkLst>
        </pc:spChg>
        <pc:graphicFrameChg chg="del modGraphic">
          <ac:chgData name="Steve Shellhammer" userId="0e71f22d-ee3e-49c0-82ff-dbc290af8082" providerId="ADAL" clId="{FC491A47-4C25-4D77-88E0-9B0B30B4E405}" dt="2020-10-12T18:51:24.016" v="2089" actId="478"/>
          <ac:graphicFrameMkLst>
            <pc:docMk/>
            <pc:sldMk cId="1828848411" sldId="503"/>
            <ac:graphicFrameMk id="8" creationId="{F6292BEB-4583-423C-8F6E-D261D00F9EAD}"/>
          </ac:graphicFrameMkLst>
        </pc:graphicFrameChg>
      </pc:sldChg>
      <pc:sldChg chg="modSp mod">
        <pc:chgData name="Steve Shellhammer" userId="0e71f22d-ee3e-49c0-82ff-dbc290af8082" providerId="ADAL" clId="{FC491A47-4C25-4D77-88E0-9B0B30B4E405}" dt="2020-10-12T18:49:41.055" v="2022" actId="20577"/>
        <pc:sldMkLst>
          <pc:docMk/>
          <pc:sldMk cId="2011741430" sldId="508"/>
        </pc:sldMkLst>
        <pc:spChg chg="mod">
          <ac:chgData name="Steve Shellhammer" userId="0e71f22d-ee3e-49c0-82ff-dbc290af8082" providerId="ADAL" clId="{FC491A47-4C25-4D77-88E0-9B0B30B4E405}" dt="2020-10-12T18:49:41.055" v="2022" actId="20577"/>
          <ac:spMkLst>
            <pc:docMk/>
            <pc:sldMk cId="2011741430" sldId="508"/>
            <ac:spMk id="3" creationId="{027C96A7-E923-483F-8644-1582D9C570C6}"/>
          </ac:spMkLst>
        </pc:spChg>
      </pc:sldChg>
      <pc:sldChg chg="modSp mod">
        <pc:chgData name="Steve Shellhammer" userId="0e71f22d-ee3e-49c0-82ff-dbc290af8082" providerId="ADAL" clId="{FC491A47-4C25-4D77-88E0-9B0B30B4E405}" dt="2020-10-13T21:37:55.083" v="3786" actId="20577"/>
        <pc:sldMkLst>
          <pc:docMk/>
          <pc:sldMk cId="3591921835" sldId="512"/>
        </pc:sldMkLst>
        <pc:spChg chg="mod">
          <ac:chgData name="Steve Shellhammer" userId="0e71f22d-ee3e-49c0-82ff-dbc290af8082" providerId="ADAL" clId="{FC491A47-4C25-4D77-88E0-9B0B30B4E405}" dt="2020-10-13T21:37:55.083" v="3786" actId="20577"/>
          <ac:spMkLst>
            <pc:docMk/>
            <pc:sldMk cId="3591921835" sldId="512"/>
            <ac:spMk id="3" creationId="{5DD4407F-B07F-4FB3-BCD1-B5BC76E9F733}"/>
          </ac:spMkLst>
        </pc:spChg>
      </pc:sldChg>
      <pc:sldChg chg="del">
        <pc:chgData name="Steve Shellhammer" userId="0e71f22d-ee3e-49c0-82ff-dbc290af8082" providerId="ADAL" clId="{FC491A47-4C25-4D77-88E0-9B0B30B4E405}" dt="2020-10-12T18:22:36.472" v="456" actId="47"/>
        <pc:sldMkLst>
          <pc:docMk/>
          <pc:sldMk cId="3102341581" sldId="513"/>
        </pc:sldMkLst>
      </pc:sldChg>
      <pc:sldChg chg="modSp mod">
        <pc:chgData name="Steve Shellhammer" userId="0e71f22d-ee3e-49c0-82ff-dbc290af8082" providerId="ADAL" clId="{FC491A47-4C25-4D77-88E0-9B0B30B4E405}" dt="2020-10-12T18:23:57.175" v="468" actId="1076"/>
        <pc:sldMkLst>
          <pc:docMk/>
          <pc:sldMk cId="3774626521" sldId="516"/>
        </pc:sldMkLst>
        <pc:spChg chg="mod">
          <ac:chgData name="Steve Shellhammer" userId="0e71f22d-ee3e-49c0-82ff-dbc290af8082" providerId="ADAL" clId="{FC491A47-4C25-4D77-88E0-9B0B30B4E405}" dt="2020-10-12T18:23:48.800" v="466" actId="20577"/>
          <ac:spMkLst>
            <pc:docMk/>
            <pc:sldMk cId="3774626521" sldId="516"/>
            <ac:spMk id="2" creationId="{C6C8C363-91E1-42DE-951D-E95D3D671A7B}"/>
          </ac:spMkLst>
        </pc:spChg>
        <pc:spChg chg="mod">
          <ac:chgData name="Steve Shellhammer" userId="0e71f22d-ee3e-49c0-82ff-dbc290af8082" providerId="ADAL" clId="{FC491A47-4C25-4D77-88E0-9B0B30B4E405}" dt="2020-10-12T18:23:57.175" v="468" actId="1076"/>
          <ac:spMkLst>
            <pc:docMk/>
            <pc:sldMk cId="3774626521" sldId="516"/>
            <ac:spMk id="3" creationId="{886D1618-98BB-4D02-B794-05D2D619DB61}"/>
          </ac:spMkLst>
        </pc:spChg>
      </pc:sldChg>
      <pc:sldChg chg="modSp mod ord">
        <pc:chgData name="Steve Shellhammer" userId="0e71f22d-ee3e-49c0-82ff-dbc290af8082" providerId="ADAL" clId="{FC491A47-4C25-4D77-88E0-9B0B30B4E405}" dt="2020-10-13T15:34:39.824" v="2533" actId="20577"/>
        <pc:sldMkLst>
          <pc:docMk/>
          <pc:sldMk cId="2151301733" sldId="517"/>
        </pc:sldMkLst>
        <pc:spChg chg="mod">
          <ac:chgData name="Steve Shellhammer" userId="0e71f22d-ee3e-49c0-82ff-dbc290af8082" providerId="ADAL" clId="{FC491A47-4C25-4D77-88E0-9B0B30B4E405}" dt="2020-10-12T18:18:44.768" v="325" actId="14100"/>
          <ac:spMkLst>
            <pc:docMk/>
            <pc:sldMk cId="2151301733" sldId="517"/>
            <ac:spMk id="2" creationId="{9859E7EF-7AB4-4AE4-A17E-B29C31E1A343}"/>
          </ac:spMkLst>
        </pc:spChg>
        <pc:graphicFrameChg chg="mod modGraphic">
          <ac:chgData name="Steve Shellhammer" userId="0e71f22d-ee3e-49c0-82ff-dbc290af8082" providerId="ADAL" clId="{FC491A47-4C25-4D77-88E0-9B0B30B4E405}" dt="2020-10-13T15:34:39.824" v="2533" actId="20577"/>
          <ac:graphicFrameMkLst>
            <pc:docMk/>
            <pc:sldMk cId="2151301733" sldId="517"/>
            <ac:graphicFrameMk id="8" creationId="{362B55FC-FB67-421E-A675-A9CF25E6D804}"/>
          </ac:graphicFrameMkLst>
        </pc:graphicFrameChg>
      </pc:sldChg>
      <pc:sldChg chg="del">
        <pc:chgData name="Steve Shellhammer" userId="0e71f22d-ee3e-49c0-82ff-dbc290af8082" providerId="ADAL" clId="{FC491A47-4C25-4D77-88E0-9B0B30B4E405}" dt="2020-10-12T18:22:50.698" v="457" actId="47"/>
        <pc:sldMkLst>
          <pc:docMk/>
          <pc:sldMk cId="3419518444" sldId="518"/>
        </pc:sldMkLst>
      </pc:sldChg>
      <pc:sldChg chg="modSp new mod">
        <pc:chgData name="Steve Shellhammer" userId="0e71f22d-ee3e-49c0-82ff-dbc290af8082" providerId="ADAL" clId="{FC491A47-4C25-4D77-88E0-9B0B30B4E405}" dt="2020-10-13T21:44:14.039" v="3823" actId="20577"/>
        <pc:sldMkLst>
          <pc:docMk/>
          <pc:sldMk cId="4136377577" sldId="518"/>
        </pc:sldMkLst>
        <pc:spChg chg="mod">
          <ac:chgData name="Steve Shellhammer" userId="0e71f22d-ee3e-49c0-82ff-dbc290af8082" providerId="ADAL" clId="{FC491A47-4C25-4D77-88E0-9B0B30B4E405}" dt="2020-10-13T21:04:59.971" v="2775" actId="20577"/>
          <ac:spMkLst>
            <pc:docMk/>
            <pc:sldMk cId="4136377577" sldId="518"/>
            <ac:spMk id="2" creationId="{27BC3E15-F4B1-49E1-8ED9-3BCF442919FF}"/>
          </ac:spMkLst>
        </pc:spChg>
        <pc:spChg chg="mod">
          <ac:chgData name="Steve Shellhammer" userId="0e71f22d-ee3e-49c0-82ff-dbc290af8082" providerId="ADAL" clId="{FC491A47-4C25-4D77-88E0-9B0B30B4E405}" dt="2020-10-13T21:44:14.039" v="3823" actId="20577"/>
          <ac:spMkLst>
            <pc:docMk/>
            <pc:sldMk cId="4136377577" sldId="518"/>
            <ac:spMk id="3" creationId="{11E0AE27-DB15-402D-ABD1-43B9AA1D1897}"/>
          </ac:spMkLst>
        </pc:spChg>
      </pc:sldChg>
      <pc:sldChg chg="modSp add mod">
        <pc:chgData name="Steve Shellhammer" userId="0e71f22d-ee3e-49c0-82ff-dbc290af8082" providerId="ADAL" clId="{FC491A47-4C25-4D77-88E0-9B0B30B4E405}" dt="2020-10-13T21:13:39.922" v="3234" actId="313"/>
        <pc:sldMkLst>
          <pc:docMk/>
          <pc:sldMk cId="237967450" sldId="519"/>
        </pc:sldMkLst>
        <pc:spChg chg="mod">
          <ac:chgData name="Steve Shellhammer" userId="0e71f22d-ee3e-49c0-82ff-dbc290af8082" providerId="ADAL" clId="{FC491A47-4C25-4D77-88E0-9B0B30B4E405}" dt="2020-10-13T21:05:16.675" v="2777" actId="20577"/>
          <ac:spMkLst>
            <pc:docMk/>
            <pc:sldMk cId="237967450" sldId="519"/>
            <ac:spMk id="2" creationId="{27BC3E15-F4B1-49E1-8ED9-3BCF442919FF}"/>
          </ac:spMkLst>
        </pc:spChg>
        <pc:spChg chg="mod">
          <ac:chgData name="Steve Shellhammer" userId="0e71f22d-ee3e-49c0-82ff-dbc290af8082" providerId="ADAL" clId="{FC491A47-4C25-4D77-88E0-9B0B30B4E405}" dt="2020-10-13T21:13:39.922" v="3234" actId="313"/>
          <ac:spMkLst>
            <pc:docMk/>
            <pc:sldMk cId="237967450" sldId="519"/>
            <ac:spMk id="3" creationId="{11E0AE27-DB15-402D-ABD1-43B9AA1D1897}"/>
          </ac:spMkLst>
        </pc:spChg>
      </pc:sldChg>
      <pc:sldChg chg="add del">
        <pc:chgData name="Steve Shellhammer" userId="0e71f22d-ee3e-49c0-82ff-dbc290af8082" providerId="ADAL" clId="{FC491A47-4C25-4D77-88E0-9B0B30B4E405}" dt="2020-10-12T18:17:27.788" v="308" actId="47"/>
        <pc:sldMkLst>
          <pc:docMk/>
          <pc:sldMk cId="564588310" sldId="519"/>
        </pc:sldMkLst>
      </pc:sldChg>
      <pc:sldChg chg="modSp add mod">
        <pc:chgData name="Steve Shellhammer" userId="0e71f22d-ee3e-49c0-82ff-dbc290af8082" providerId="ADAL" clId="{FC491A47-4C25-4D77-88E0-9B0B30B4E405}" dt="2020-10-13T21:39:14.257" v="3800" actId="14100"/>
        <pc:sldMkLst>
          <pc:docMk/>
          <pc:sldMk cId="1572392711" sldId="520"/>
        </pc:sldMkLst>
        <pc:spChg chg="mod">
          <ac:chgData name="Steve Shellhammer" userId="0e71f22d-ee3e-49c0-82ff-dbc290af8082" providerId="ADAL" clId="{FC491A47-4C25-4D77-88E0-9B0B30B4E405}" dt="2020-10-13T21:05:42.483" v="2779" actId="20577"/>
          <ac:spMkLst>
            <pc:docMk/>
            <pc:sldMk cId="1572392711" sldId="520"/>
            <ac:spMk id="2" creationId="{27BC3E15-F4B1-49E1-8ED9-3BCF442919FF}"/>
          </ac:spMkLst>
        </pc:spChg>
        <pc:spChg chg="mod">
          <ac:chgData name="Steve Shellhammer" userId="0e71f22d-ee3e-49c0-82ff-dbc290af8082" providerId="ADAL" clId="{FC491A47-4C25-4D77-88E0-9B0B30B4E405}" dt="2020-10-13T21:39:14.257" v="3800" actId="14100"/>
          <ac:spMkLst>
            <pc:docMk/>
            <pc:sldMk cId="1572392711" sldId="520"/>
            <ac:spMk id="3" creationId="{11E0AE27-DB15-402D-ABD1-43B9AA1D1897}"/>
          </ac:spMkLst>
        </pc:spChg>
      </pc:sldChg>
      <pc:sldChg chg="modSp add mod">
        <pc:chgData name="Steve Shellhammer" userId="0e71f22d-ee3e-49c0-82ff-dbc290af8082" providerId="ADAL" clId="{FC491A47-4C25-4D77-88E0-9B0B30B4E405}" dt="2020-10-13T21:44:54.631" v="3855" actId="20577"/>
        <pc:sldMkLst>
          <pc:docMk/>
          <pc:sldMk cId="1662456210" sldId="521"/>
        </pc:sldMkLst>
        <pc:spChg chg="mod">
          <ac:chgData name="Steve Shellhammer" userId="0e71f22d-ee3e-49c0-82ff-dbc290af8082" providerId="ADAL" clId="{FC491A47-4C25-4D77-88E0-9B0B30B4E405}" dt="2020-10-13T21:06:26.863" v="2890" actId="20577"/>
          <ac:spMkLst>
            <pc:docMk/>
            <pc:sldMk cId="1662456210" sldId="521"/>
            <ac:spMk id="2" creationId="{27BC3E15-F4B1-49E1-8ED9-3BCF442919FF}"/>
          </ac:spMkLst>
        </pc:spChg>
        <pc:spChg chg="mod">
          <ac:chgData name="Steve Shellhammer" userId="0e71f22d-ee3e-49c0-82ff-dbc290af8082" providerId="ADAL" clId="{FC491A47-4C25-4D77-88E0-9B0B30B4E405}" dt="2020-10-13T21:44:54.631" v="3855" actId="20577"/>
          <ac:spMkLst>
            <pc:docMk/>
            <pc:sldMk cId="1662456210" sldId="521"/>
            <ac:spMk id="3" creationId="{11E0AE27-DB15-402D-ABD1-43B9AA1D1897}"/>
          </ac:spMkLst>
        </pc:spChg>
      </pc:sldChg>
      <pc:sldChg chg="modSp add del mod">
        <pc:chgData name="Steve Shellhammer" userId="0e71f22d-ee3e-49c0-82ff-dbc290af8082" providerId="ADAL" clId="{FC491A47-4C25-4D77-88E0-9B0B30B4E405}" dt="2020-10-13T21:06:38.051" v="2891" actId="47"/>
        <pc:sldMkLst>
          <pc:docMk/>
          <pc:sldMk cId="1848987565" sldId="522"/>
        </pc:sldMkLst>
        <pc:spChg chg="mod">
          <ac:chgData name="Steve Shellhammer" userId="0e71f22d-ee3e-49c0-82ff-dbc290af8082" providerId="ADAL" clId="{FC491A47-4C25-4D77-88E0-9B0B30B4E405}" dt="2020-10-12T18:39:01.783" v="1087" actId="20577"/>
          <ac:spMkLst>
            <pc:docMk/>
            <pc:sldMk cId="1848987565" sldId="522"/>
            <ac:spMk id="2" creationId="{C6C8C363-91E1-42DE-951D-E95D3D671A7B}"/>
          </ac:spMkLst>
        </pc:spChg>
        <pc:spChg chg="mod">
          <ac:chgData name="Steve Shellhammer" userId="0e71f22d-ee3e-49c0-82ff-dbc290af8082" providerId="ADAL" clId="{FC491A47-4C25-4D77-88E0-9B0B30B4E405}" dt="2020-10-12T18:48:56.645" v="2021" actId="20577"/>
          <ac:spMkLst>
            <pc:docMk/>
            <pc:sldMk cId="1848987565" sldId="522"/>
            <ac:spMk id="3" creationId="{886D1618-98BB-4D02-B794-05D2D619DB61}"/>
          </ac:spMkLst>
        </pc:spChg>
      </pc:sldChg>
      <pc:sldChg chg="modSp add mod">
        <pc:chgData name="Steve Shellhammer" userId="0e71f22d-ee3e-49c0-82ff-dbc290af8082" providerId="ADAL" clId="{FC491A47-4C25-4D77-88E0-9B0B30B4E405}" dt="2020-10-13T21:15:09.272" v="3327" actId="20577"/>
        <pc:sldMkLst>
          <pc:docMk/>
          <pc:sldMk cId="317197680" sldId="523"/>
        </pc:sldMkLst>
        <pc:spChg chg="mod">
          <ac:chgData name="Steve Shellhammer" userId="0e71f22d-ee3e-49c0-82ff-dbc290af8082" providerId="ADAL" clId="{FC491A47-4C25-4D77-88E0-9B0B30B4E405}" dt="2020-10-12T18:41:14.094" v="1222" actId="20577"/>
          <ac:spMkLst>
            <pc:docMk/>
            <pc:sldMk cId="317197680" sldId="523"/>
            <ac:spMk id="2" creationId="{C6C8C363-91E1-42DE-951D-E95D3D671A7B}"/>
          </ac:spMkLst>
        </pc:spChg>
        <pc:spChg chg="mod">
          <ac:chgData name="Steve Shellhammer" userId="0e71f22d-ee3e-49c0-82ff-dbc290af8082" providerId="ADAL" clId="{FC491A47-4C25-4D77-88E0-9B0B30B4E405}" dt="2020-10-13T21:15:09.272" v="3327" actId="20577"/>
          <ac:spMkLst>
            <pc:docMk/>
            <pc:sldMk cId="317197680" sldId="523"/>
            <ac:spMk id="3" creationId="{886D1618-98BB-4D02-B794-05D2D619DB61}"/>
          </ac:spMkLst>
        </pc:spChg>
      </pc:sldChg>
      <pc:sldChg chg="modSp add mod">
        <pc:chgData name="Steve Shellhammer" userId="0e71f22d-ee3e-49c0-82ff-dbc290af8082" providerId="ADAL" clId="{FC491A47-4C25-4D77-88E0-9B0B30B4E405}" dt="2020-10-13T21:15:56.691" v="3342" actId="20577"/>
        <pc:sldMkLst>
          <pc:docMk/>
          <pc:sldMk cId="1835432597" sldId="524"/>
        </pc:sldMkLst>
        <pc:spChg chg="mod">
          <ac:chgData name="Steve Shellhammer" userId="0e71f22d-ee3e-49c0-82ff-dbc290af8082" providerId="ADAL" clId="{FC491A47-4C25-4D77-88E0-9B0B30B4E405}" dt="2020-10-13T21:10:42.129" v="3136" actId="20577"/>
          <ac:spMkLst>
            <pc:docMk/>
            <pc:sldMk cId="1835432597" sldId="524"/>
            <ac:spMk id="2" creationId="{C6C8C363-91E1-42DE-951D-E95D3D671A7B}"/>
          </ac:spMkLst>
        </pc:spChg>
        <pc:spChg chg="mod">
          <ac:chgData name="Steve Shellhammer" userId="0e71f22d-ee3e-49c0-82ff-dbc290af8082" providerId="ADAL" clId="{FC491A47-4C25-4D77-88E0-9B0B30B4E405}" dt="2020-10-13T21:15:56.691" v="3342" actId="20577"/>
          <ac:spMkLst>
            <pc:docMk/>
            <pc:sldMk cId="1835432597" sldId="524"/>
            <ac:spMk id="3" creationId="{886D1618-98BB-4D02-B794-05D2D619DB61}"/>
          </ac:spMkLst>
        </pc:spChg>
      </pc:sldChg>
      <pc:sldChg chg="modSp add mod">
        <pc:chgData name="Steve Shellhammer" userId="0e71f22d-ee3e-49c0-82ff-dbc290af8082" providerId="ADAL" clId="{FC491A47-4C25-4D77-88E0-9B0B30B4E405}" dt="2020-10-13T21:40:36.025" v="3805" actId="20577"/>
        <pc:sldMkLst>
          <pc:docMk/>
          <pc:sldMk cId="3640226900" sldId="525"/>
        </pc:sldMkLst>
        <pc:spChg chg="mod">
          <ac:chgData name="Steve Shellhammer" userId="0e71f22d-ee3e-49c0-82ff-dbc290af8082" providerId="ADAL" clId="{FC491A47-4C25-4D77-88E0-9B0B30B4E405}" dt="2020-10-12T18:45:37.984" v="1778" actId="20577"/>
          <ac:spMkLst>
            <pc:docMk/>
            <pc:sldMk cId="3640226900" sldId="525"/>
            <ac:spMk id="2" creationId="{C6C8C363-91E1-42DE-951D-E95D3D671A7B}"/>
          </ac:spMkLst>
        </pc:spChg>
        <pc:spChg chg="mod">
          <ac:chgData name="Steve Shellhammer" userId="0e71f22d-ee3e-49c0-82ff-dbc290af8082" providerId="ADAL" clId="{FC491A47-4C25-4D77-88E0-9B0B30B4E405}" dt="2020-10-13T21:40:36.025" v="3805" actId="20577"/>
          <ac:spMkLst>
            <pc:docMk/>
            <pc:sldMk cId="3640226900" sldId="525"/>
            <ac:spMk id="3" creationId="{886D1618-98BB-4D02-B794-05D2D619DB61}"/>
          </ac:spMkLst>
        </pc:spChg>
      </pc:sldChg>
      <pc:sldChg chg="add">
        <pc:chgData name="Steve Shellhammer" userId="0e71f22d-ee3e-49c0-82ff-dbc290af8082" providerId="ADAL" clId="{FC491A47-4C25-4D77-88E0-9B0B30B4E405}" dt="2020-10-12T18:50:25.823" v="2023"/>
        <pc:sldMkLst>
          <pc:docMk/>
          <pc:sldMk cId="3059259119" sldId="526"/>
        </pc:sldMkLst>
      </pc:sldChg>
      <pc:sldChg chg="addSp modSp new mod">
        <pc:chgData name="Steve Shellhammer" userId="0e71f22d-ee3e-49c0-82ff-dbc290af8082" providerId="ADAL" clId="{FC491A47-4C25-4D77-88E0-9B0B30B4E405}" dt="2020-10-13T21:01:52.875" v="2610" actId="14100"/>
        <pc:sldMkLst>
          <pc:docMk/>
          <pc:sldMk cId="1399333968" sldId="527"/>
        </pc:sldMkLst>
        <pc:spChg chg="mod">
          <ac:chgData name="Steve Shellhammer" userId="0e71f22d-ee3e-49c0-82ff-dbc290af8082" providerId="ADAL" clId="{FC491A47-4C25-4D77-88E0-9B0B30B4E405}" dt="2020-10-12T18:56:35.989" v="2325" actId="14100"/>
          <ac:spMkLst>
            <pc:docMk/>
            <pc:sldMk cId="1399333968" sldId="527"/>
            <ac:spMk id="2" creationId="{5373F60D-CA8D-49A8-8216-97232CD4D071}"/>
          </ac:spMkLst>
        </pc:spChg>
        <pc:spChg chg="mod">
          <ac:chgData name="Steve Shellhammer" userId="0e71f22d-ee3e-49c0-82ff-dbc290af8082" providerId="ADAL" clId="{FC491A47-4C25-4D77-88E0-9B0B30B4E405}" dt="2020-10-13T21:01:52.875" v="2610" actId="14100"/>
          <ac:spMkLst>
            <pc:docMk/>
            <pc:sldMk cId="1399333968" sldId="527"/>
            <ac:spMk id="3" creationId="{9CCE9E72-CF66-4709-8474-A34D08A7C205}"/>
          </ac:spMkLst>
        </pc:spChg>
        <pc:spChg chg="mod">
          <ac:chgData name="Steve Shellhammer" userId="0e71f22d-ee3e-49c0-82ff-dbc290af8082" providerId="ADAL" clId="{FC491A47-4C25-4D77-88E0-9B0B30B4E405}" dt="2020-10-12T18:55:50.334" v="2317"/>
          <ac:spMkLst>
            <pc:docMk/>
            <pc:sldMk cId="1399333968" sldId="527"/>
            <ac:spMk id="9" creationId="{1E3C70F0-D348-478F-B1F5-AFFB7B1AAC9A}"/>
          </ac:spMkLst>
        </pc:spChg>
        <pc:grpChg chg="add mod">
          <ac:chgData name="Steve Shellhammer" userId="0e71f22d-ee3e-49c0-82ff-dbc290af8082" providerId="ADAL" clId="{FC491A47-4C25-4D77-88E0-9B0B30B4E405}" dt="2020-10-12T18:56:37.691" v="2326" actId="1076"/>
          <ac:grpSpMkLst>
            <pc:docMk/>
            <pc:sldMk cId="1399333968" sldId="527"/>
            <ac:grpSpMk id="7" creationId="{E7E2D24D-77D4-4E21-AC39-A8D15C9DC8E2}"/>
          </ac:grpSpMkLst>
        </pc:grpChg>
        <pc:picChg chg="mod">
          <ac:chgData name="Steve Shellhammer" userId="0e71f22d-ee3e-49c0-82ff-dbc290af8082" providerId="ADAL" clId="{FC491A47-4C25-4D77-88E0-9B0B30B4E405}" dt="2020-10-12T18:55:50.334" v="2317"/>
          <ac:picMkLst>
            <pc:docMk/>
            <pc:sldMk cId="1399333968" sldId="527"/>
            <ac:picMk id="8" creationId="{407AF007-4612-4263-BBA5-C29EAD36DF2C}"/>
          </ac:picMkLst>
        </pc:picChg>
      </pc:sldChg>
      <pc:sldChg chg="addSp modSp add mod">
        <pc:chgData name="Steve Shellhammer" userId="0e71f22d-ee3e-49c0-82ff-dbc290af8082" providerId="ADAL" clId="{FC491A47-4C25-4D77-88E0-9B0B30B4E405}" dt="2020-10-13T21:12:30.879" v="3210" actId="20577"/>
        <pc:sldMkLst>
          <pc:docMk/>
          <pc:sldMk cId="2747644796" sldId="528"/>
        </pc:sldMkLst>
        <pc:spChg chg="mod">
          <ac:chgData name="Steve Shellhammer" userId="0e71f22d-ee3e-49c0-82ff-dbc290af8082" providerId="ADAL" clId="{FC491A47-4C25-4D77-88E0-9B0B30B4E405}" dt="2020-10-13T21:02:15.204" v="2613" actId="20577"/>
          <ac:spMkLst>
            <pc:docMk/>
            <pc:sldMk cId="2747644796" sldId="528"/>
            <ac:spMk id="2" creationId="{C6C8C363-91E1-42DE-951D-E95D3D671A7B}"/>
          </ac:spMkLst>
        </pc:spChg>
        <pc:spChg chg="mod">
          <ac:chgData name="Steve Shellhammer" userId="0e71f22d-ee3e-49c0-82ff-dbc290af8082" providerId="ADAL" clId="{FC491A47-4C25-4D77-88E0-9B0B30B4E405}" dt="2020-10-13T21:12:30.879" v="3210" actId="20577"/>
          <ac:spMkLst>
            <pc:docMk/>
            <pc:sldMk cId="2747644796" sldId="528"/>
            <ac:spMk id="3" creationId="{886D1618-98BB-4D02-B794-05D2D619DB61}"/>
          </ac:spMkLst>
        </pc:spChg>
        <pc:graphicFrameChg chg="add mod modGraphic">
          <ac:chgData name="Steve Shellhammer" userId="0e71f22d-ee3e-49c0-82ff-dbc290af8082" providerId="ADAL" clId="{FC491A47-4C25-4D77-88E0-9B0B30B4E405}" dt="2020-10-13T21:04:43.803" v="2773" actId="14100"/>
          <ac:graphicFrameMkLst>
            <pc:docMk/>
            <pc:sldMk cId="2747644796" sldId="528"/>
            <ac:graphicFrameMk id="8" creationId="{052C372F-B99F-40C3-BC44-DCE271A4D660}"/>
          </ac:graphicFrameMkLst>
        </pc:graphicFrameChg>
      </pc:sldChg>
      <pc:sldChg chg="addSp modSp add mod">
        <pc:chgData name="Steve Shellhammer" userId="0e71f22d-ee3e-49c0-82ff-dbc290af8082" providerId="ADAL" clId="{FC491A47-4C25-4D77-88E0-9B0B30B4E405}" dt="2020-10-13T21:39:55.491" v="3802" actId="14100"/>
        <pc:sldMkLst>
          <pc:docMk/>
          <pc:sldMk cId="2828499740" sldId="529"/>
        </pc:sldMkLst>
        <pc:spChg chg="mod">
          <ac:chgData name="Steve Shellhammer" userId="0e71f22d-ee3e-49c0-82ff-dbc290af8082" providerId="ADAL" clId="{FC491A47-4C25-4D77-88E0-9B0B30B4E405}" dt="2020-10-13T21:08:39.275" v="3098" actId="1076"/>
          <ac:spMkLst>
            <pc:docMk/>
            <pc:sldMk cId="2828499740" sldId="529"/>
            <ac:spMk id="2" creationId="{C6C8C363-91E1-42DE-951D-E95D3D671A7B}"/>
          </ac:spMkLst>
        </pc:spChg>
        <pc:spChg chg="mod">
          <ac:chgData name="Steve Shellhammer" userId="0e71f22d-ee3e-49c0-82ff-dbc290af8082" providerId="ADAL" clId="{FC491A47-4C25-4D77-88E0-9B0B30B4E405}" dt="2020-10-13T21:39:55.491" v="3802" actId="14100"/>
          <ac:spMkLst>
            <pc:docMk/>
            <pc:sldMk cId="2828499740" sldId="529"/>
            <ac:spMk id="3" creationId="{886D1618-98BB-4D02-B794-05D2D619DB61}"/>
          </ac:spMkLst>
        </pc:spChg>
        <pc:graphicFrameChg chg="add mod modGraphic">
          <ac:chgData name="Steve Shellhammer" userId="0e71f22d-ee3e-49c0-82ff-dbc290af8082" providerId="ADAL" clId="{FC491A47-4C25-4D77-88E0-9B0B30B4E405}" dt="2020-10-13T21:15:38.248" v="3329" actId="2165"/>
          <ac:graphicFrameMkLst>
            <pc:docMk/>
            <pc:sldMk cId="2828499740" sldId="529"/>
            <ac:graphicFrameMk id="8" creationId="{38170450-BC58-472D-9598-44CBBE3ED72C}"/>
          </ac:graphicFrameMkLst>
        </pc:graphicFrameChg>
      </pc:sldChg>
      <pc:sldChg chg="delSp modSp new mod">
        <pc:chgData name="Steve Shellhammer" userId="0e71f22d-ee3e-49c0-82ff-dbc290af8082" providerId="ADAL" clId="{FC491A47-4C25-4D77-88E0-9B0B30B4E405}" dt="2020-10-13T21:11:21.638" v="3181" actId="403"/>
        <pc:sldMkLst>
          <pc:docMk/>
          <pc:sldMk cId="299374878" sldId="530"/>
        </pc:sldMkLst>
        <pc:spChg chg="mod">
          <ac:chgData name="Steve Shellhammer" userId="0e71f22d-ee3e-49c0-82ff-dbc290af8082" providerId="ADAL" clId="{FC491A47-4C25-4D77-88E0-9B0B30B4E405}" dt="2020-10-13T21:11:21.638" v="3181" actId="403"/>
          <ac:spMkLst>
            <pc:docMk/>
            <pc:sldMk cId="299374878" sldId="530"/>
            <ac:spMk id="2" creationId="{AA2C9723-47B5-4C68-ADAD-F4D67D933D10}"/>
          </ac:spMkLst>
        </pc:spChg>
        <pc:spChg chg="del">
          <ac:chgData name="Steve Shellhammer" userId="0e71f22d-ee3e-49c0-82ff-dbc290af8082" providerId="ADAL" clId="{FC491A47-4C25-4D77-88E0-9B0B30B4E405}" dt="2020-10-13T21:11:12.558" v="3178" actId="478"/>
          <ac:spMkLst>
            <pc:docMk/>
            <pc:sldMk cId="299374878" sldId="530"/>
            <ac:spMk id="3" creationId="{46EB8A9E-A08A-4EC2-83B7-B9BCE7BF107F}"/>
          </ac:spMkLst>
        </pc:spChg>
      </pc:sldChg>
      <pc:sldChg chg="addSp delSp modSp new mod">
        <pc:chgData name="Steve Shellhammer" userId="0e71f22d-ee3e-49c0-82ff-dbc290af8082" providerId="ADAL" clId="{FC491A47-4C25-4D77-88E0-9B0B30B4E405}" dt="2020-10-13T21:34:51.270" v="3717" actId="14100"/>
        <pc:sldMkLst>
          <pc:docMk/>
          <pc:sldMk cId="2153004703" sldId="531"/>
        </pc:sldMkLst>
        <pc:spChg chg="mod">
          <ac:chgData name="Steve Shellhammer" userId="0e71f22d-ee3e-49c0-82ff-dbc290af8082" providerId="ADAL" clId="{FC491A47-4C25-4D77-88E0-9B0B30B4E405}" dt="2020-10-13T21:30:51.852" v="3591" actId="1076"/>
          <ac:spMkLst>
            <pc:docMk/>
            <pc:sldMk cId="2153004703" sldId="531"/>
            <ac:spMk id="2" creationId="{01CEA741-05A2-49B7-8B0B-7105BDC75411}"/>
          </ac:spMkLst>
        </pc:spChg>
        <pc:spChg chg="del">
          <ac:chgData name="Steve Shellhammer" userId="0e71f22d-ee3e-49c0-82ff-dbc290af8082" providerId="ADAL" clId="{FC491A47-4C25-4D77-88E0-9B0B30B4E405}" dt="2020-10-13T21:18:35.950" v="3370" actId="478"/>
          <ac:spMkLst>
            <pc:docMk/>
            <pc:sldMk cId="2153004703" sldId="531"/>
            <ac:spMk id="3" creationId="{C313CFC6-E999-4088-99C9-FD47F9DCD4CF}"/>
          </ac:spMkLst>
        </pc:spChg>
        <pc:spChg chg="mod">
          <ac:chgData name="Steve Shellhammer" userId="0e71f22d-ee3e-49c0-82ff-dbc290af8082" providerId="ADAL" clId="{FC491A47-4C25-4D77-88E0-9B0B30B4E405}" dt="2020-10-13T21:30:47.468" v="3590" actId="1076"/>
          <ac:spMkLst>
            <pc:docMk/>
            <pc:sldMk cId="2153004703" sldId="531"/>
            <ac:spMk id="6" creationId="{6F44912C-59BD-48EC-8593-9F98D41A20E2}"/>
          </ac:spMkLst>
        </pc:spChg>
        <pc:spChg chg="add mod">
          <ac:chgData name="Steve Shellhammer" userId="0e71f22d-ee3e-49c0-82ff-dbc290af8082" providerId="ADAL" clId="{FC491A47-4C25-4D77-88E0-9B0B30B4E405}" dt="2020-10-13T21:34:51.270" v="3717" actId="14100"/>
          <ac:spMkLst>
            <pc:docMk/>
            <pc:sldMk cId="2153004703" sldId="531"/>
            <ac:spMk id="8" creationId="{1F350A02-6DAC-4963-A7AD-5D6E23CABFB8}"/>
          </ac:spMkLst>
        </pc:spChg>
        <pc:graphicFrameChg chg="add mod modGraphic">
          <ac:chgData name="Steve Shellhammer" userId="0e71f22d-ee3e-49c0-82ff-dbc290af8082" providerId="ADAL" clId="{FC491A47-4C25-4D77-88E0-9B0B30B4E405}" dt="2020-10-13T21:34:43.101" v="3716" actId="20577"/>
          <ac:graphicFrameMkLst>
            <pc:docMk/>
            <pc:sldMk cId="2153004703" sldId="531"/>
            <ac:graphicFrameMk id="7" creationId="{EE0F2109-6CF5-4EDB-82A9-129E3204B807}"/>
          </ac:graphicFrameMkLst>
        </pc:graphicFrameChg>
      </pc:sldChg>
      <pc:sldChg chg="modSp new del mod">
        <pc:chgData name="Steve Shellhammer" userId="0e71f22d-ee3e-49c0-82ff-dbc290af8082" providerId="ADAL" clId="{FC491A47-4C25-4D77-88E0-9B0B30B4E405}" dt="2020-10-13T21:35:21.769" v="3718" actId="47"/>
        <pc:sldMkLst>
          <pc:docMk/>
          <pc:sldMk cId="2239498285" sldId="532"/>
        </pc:sldMkLst>
        <pc:spChg chg="mod">
          <ac:chgData name="Steve Shellhammer" userId="0e71f22d-ee3e-49c0-82ff-dbc290af8082" providerId="ADAL" clId="{FC491A47-4C25-4D77-88E0-9B0B30B4E405}" dt="2020-10-13T21:33:57.044" v="3700" actId="14100"/>
          <ac:spMkLst>
            <pc:docMk/>
            <pc:sldMk cId="2239498285" sldId="532"/>
            <ac:spMk id="3" creationId="{69CE969B-54D0-4AD7-9950-917FE6076567}"/>
          </ac:spMkLst>
        </pc:spChg>
      </pc:sldChg>
      <pc:sldMasterChg chg="modSldLayout">
        <pc:chgData name="Steve Shellhammer" userId="0e71f22d-ee3e-49c0-82ff-dbc290af8082" providerId="ADAL" clId="{FC491A47-4C25-4D77-88E0-9B0B30B4E405}" dt="2020-10-12T18:10:28.777" v="1" actId="20577"/>
        <pc:sldMasterMkLst>
          <pc:docMk/>
          <pc:sldMasterMk cId="0" sldId="2147483648"/>
        </pc:sldMasterMkLst>
        <pc:sldLayoutChg chg="modSp mod">
          <pc:chgData name="Steve Shellhammer" userId="0e71f22d-ee3e-49c0-82ff-dbc290af8082" providerId="ADAL" clId="{FC491A47-4C25-4D77-88E0-9B0B30B4E405}" dt="2020-10-12T18:10:28.777" v="1" actId="20577"/>
          <pc:sldLayoutMkLst>
            <pc:docMk/>
            <pc:sldMasterMk cId="0" sldId="2147483648"/>
            <pc:sldLayoutMk cId="0" sldId="2147483650"/>
          </pc:sldLayoutMkLst>
          <pc:spChg chg="mod">
            <ac:chgData name="Steve Shellhammer" userId="0e71f22d-ee3e-49c0-82ff-dbc290af8082" providerId="ADAL" clId="{FC491A47-4C25-4D77-88E0-9B0B30B4E405}" dt="2020-10-12T18:10:28.77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10/13/2020</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October 2020</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802.11-20/1429r2</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Enhanced Trigger Frame for EHT Support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2020-10-13</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October 2020</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944057888"/>
              </p:ext>
            </p:extLst>
          </p:nvPr>
        </p:nvGraphicFramePr>
        <p:xfrm>
          <a:off x="497524" y="2590800"/>
          <a:ext cx="8614304" cy="1714500"/>
        </p:xfrm>
        <a:graphic>
          <a:graphicData uri="http://schemas.openxmlformats.org/drawingml/2006/table">
            <a:tbl>
              <a:tblPr>
                <a:tableStyleId>{5C22544A-7EE6-4342-B048-85BDC9FD1C3A}</a:tableStyleId>
              </a:tblPr>
              <a:tblGrid>
                <a:gridCol w="2192288">
                  <a:extLst>
                    <a:ext uri="{9D8B030D-6E8A-4147-A177-3AD203B41FA5}">
                      <a16:colId xmlns:a16="http://schemas.microsoft.com/office/drawing/2014/main" val="1982600515"/>
                    </a:ext>
                  </a:extLst>
                </a:gridCol>
                <a:gridCol w="1547015">
                  <a:extLst>
                    <a:ext uri="{9D8B030D-6E8A-4147-A177-3AD203B41FA5}">
                      <a16:colId xmlns:a16="http://schemas.microsoft.com/office/drawing/2014/main" val="2703258511"/>
                    </a:ext>
                  </a:extLst>
                </a:gridCol>
                <a:gridCol w="1246117">
                  <a:extLst>
                    <a:ext uri="{9D8B030D-6E8A-4147-A177-3AD203B41FA5}">
                      <a16:colId xmlns:a16="http://schemas.microsoft.com/office/drawing/2014/main" val="3387843035"/>
                    </a:ext>
                  </a:extLst>
                </a:gridCol>
                <a:gridCol w="3628884">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818735"/>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927532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B8148-D49F-4EB8-B7F5-995EECE19B34}"/>
              </a:ext>
            </a:extLst>
          </p:cNvPr>
          <p:cNvSpPr>
            <a:spLocks noGrp="1"/>
          </p:cNvSpPr>
          <p:nvPr>
            <p:ph type="title"/>
          </p:nvPr>
        </p:nvSpPr>
        <p:spPr>
          <a:xfrm>
            <a:off x="731520" y="731523"/>
            <a:ext cx="8288868" cy="792477"/>
          </a:xfrm>
        </p:spPr>
        <p:txBody>
          <a:bodyPr/>
          <a:lstStyle/>
          <a:p>
            <a:r>
              <a:rPr lang="en-US" sz="2800" dirty="0"/>
              <a:t>New Common Info Bits – Spoof a “Special User AID”</a:t>
            </a:r>
          </a:p>
        </p:txBody>
      </p:sp>
      <p:sp>
        <p:nvSpPr>
          <p:cNvPr id="3" name="Content Placeholder 2">
            <a:extLst>
              <a:ext uri="{FF2B5EF4-FFF2-40B4-BE49-F238E27FC236}">
                <a16:creationId xmlns:a16="http://schemas.microsoft.com/office/drawing/2014/main" id="{C6F8EDAE-E190-4E94-B208-98CEC330E237}"/>
              </a:ext>
            </a:extLst>
          </p:cNvPr>
          <p:cNvSpPr>
            <a:spLocks noGrp="1"/>
          </p:cNvSpPr>
          <p:nvPr>
            <p:ph idx="1"/>
          </p:nvPr>
        </p:nvSpPr>
        <p:spPr>
          <a:xfrm>
            <a:off x="727044" y="1905000"/>
            <a:ext cx="8288868" cy="4648200"/>
          </a:xfrm>
        </p:spPr>
        <p:txBody>
          <a:bodyPr/>
          <a:lstStyle/>
          <a:p>
            <a:r>
              <a:rPr lang="en-US" dirty="0"/>
              <a:t>More bits may be needed, for example, for the puncturing subfield in the U-SIG</a:t>
            </a:r>
          </a:p>
          <a:p>
            <a:pPr lvl="1"/>
            <a:r>
              <a:rPr lang="en-US" dirty="0"/>
              <a:t>The number of bits needed for puncturing is TBD</a:t>
            </a:r>
          </a:p>
          <a:p>
            <a:r>
              <a:rPr lang="en-US" dirty="0"/>
              <a:t>One method to provide additional Common Info Bits is to transmit a spoofed User Info Field</a:t>
            </a:r>
          </a:p>
          <a:p>
            <a:r>
              <a:rPr lang="en-US" dirty="0"/>
              <a:t>This would be the first User Info Field in the User Info List</a:t>
            </a:r>
          </a:p>
          <a:p>
            <a:r>
              <a:rPr lang="en-US" dirty="0"/>
              <a:t>The AID would use a “Special” AID value never used by a STA in the BSS</a:t>
            </a:r>
          </a:p>
          <a:p>
            <a:r>
              <a:rPr lang="en-US" dirty="0"/>
              <a:t>After the AID there are 28 bits which could used for EHT TB PPDUs</a:t>
            </a:r>
          </a:p>
          <a:p>
            <a:pPr lvl="1"/>
            <a:r>
              <a:rPr lang="en-US" dirty="0"/>
              <a:t>These bits may also be useful for R2 features</a:t>
            </a:r>
          </a:p>
          <a:p>
            <a:endParaRPr lang="en-US" dirty="0"/>
          </a:p>
        </p:txBody>
      </p:sp>
      <p:sp>
        <p:nvSpPr>
          <p:cNvPr id="4" name="Slide Number Placeholder 3">
            <a:extLst>
              <a:ext uri="{FF2B5EF4-FFF2-40B4-BE49-F238E27FC236}">
                <a16:creationId xmlns:a16="http://schemas.microsoft.com/office/drawing/2014/main" id="{AF7FE3B4-BED3-48C5-AE69-0568D325E950}"/>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7F549B0-AAFB-4FFB-80EB-148B8AD8265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BBC1852-5B81-434E-A9D0-05961816869C}"/>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9710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03A1-CCFD-4CD8-A341-4EE4239F8053}"/>
              </a:ext>
            </a:extLst>
          </p:cNvPr>
          <p:cNvSpPr>
            <a:spLocks noGrp="1"/>
          </p:cNvSpPr>
          <p:nvPr>
            <p:ph type="title"/>
          </p:nvPr>
        </p:nvSpPr>
        <p:spPr>
          <a:xfrm>
            <a:off x="731520" y="731522"/>
            <a:ext cx="8288868" cy="640077"/>
          </a:xfrm>
        </p:spPr>
        <p:txBody>
          <a:bodyPr/>
          <a:lstStyle/>
          <a:p>
            <a:r>
              <a:rPr lang="en-US" sz="2800" dirty="0"/>
              <a:t>Number of HE LTFs and Midamble Periodicity</a:t>
            </a:r>
          </a:p>
        </p:txBody>
      </p:sp>
      <p:sp>
        <p:nvSpPr>
          <p:cNvPr id="4" name="Slide Number Placeholder 3">
            <a:extLst>
              <a:ext uri="{FF2B5EF4-FFF2-40B4-BE49-F238E27FC236}">
                <a16:creationId xmlns:a16="http://schemas.microsoft.com/office/drawing/2014/main" id="{BABA3BAB-D7B6-4112-8CC7-6C19292764B2}"/>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AACEDCE-43B5-4F75-8D31-0598370EE0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31AEC3-A369-431C-B542-894A30103890}"/>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555830EF-B046-4267-9888-2600FCD34B4C}"/>
              </a:ext>
            </a:extLst>
          </p:cNvPr>
          <p:cNvGraphicFramePr>
            <a:graphicFrameLocks/>
          </p:cNvGraphicFramePr>
          <p:nvPr>
            <p:extLst>
              <p:ext uri="{D42A27DB-BD31-4B8C-83A1-F6EECF244321}">
                <p14:modId xmlns:p14="http://schemas.microsoft.com/office/powerpoint/2010/main" val="506017906"/>
              </p:ext>
            </p:extLst>
          </p:nvPr>
        </p:nvGraphicFramePr>
        <p:xfrm>
          <a:off x="381000" y="2443480"/>
          <a:ext cx="8991600" cy="4033520"/>
        </p:xfrm>
        <a:graphic>
          <a:graphicData uri="http://schemas.openxmlformats.org/drawingml/2006/table">
            <a:tbl>
              <a:tblPr firstRow="1" bandRow="1">
                <a:tableStyleId>{21E4AEA4-8DFA-4A89-87EB-49C32662AFE0}</a:tableStyleId>
              </a:tblPr>
              <a:tblGrid>
                <a:gridCol w="1623209">
                  <a:extLst>
                    <a:ext uri="{9D8B030D-6E8A-4147-A177-3AD203B41FA5}">
                      <a16:colId xmlns:a16="http://schemas.microsoft.com/office/drawing/2014/main" val="4021740231"/>
                    </a:ext>
                  </a:extLst>
                </a:gridCol>
                <a:gridCol w="1600200">
                  <a:extLst>
                    <a:ext uri="{9D8B030D-6E8A-4147-A177-3AD203B41FA5}">
                      <a16:colId xmlns:a16="http://schemas.microsoft.com/office/drawing/2014/main" val="4236181624"/>
                    </a:ext>
                  </a:extLst>
                </a:gridCol>
                <a:gridCol w="1828800">
                  <a:extLst>
                    <a:ext uri="{9D8B030D-6E8A-4147-A177-3AD203B41FA5}">
                      <a16:colId xmlns:a16="http://schemas.microsoft.com/office/drawing/2014/main" val="1030772327"/>
                    </a:ext>
                  </a:extLst>
                </a:gridCol>
                <a:gridCol w="1905000">
                  <a:extLst>
                    <a:ext uri="{9D8B030D-6E8A-4147-A177-3AD203B41FA5}">
                      <a16:colId xmlns:a16="http://schemas.microsoft.com/office/drawing/2014/main" val="2951512559"/>
                    </a:ext>
                  </a:extLst>
                </a:gridCol>
                <a:gridCol w="2034391">
                  <a:extLst>
                    <a:ext uri="{9D8B030D-6E8A-4147-A177-3AD203B41FA5}">
                      <a16:colId xmlns:a16="http://schemas.microsoft.com/office/drawing/2014/main" val="2157550206"/>
                    </a:ext>
                  </a:extLst>
                </a:gridCol>
              </a:tblGrid>
              <a:tr h="370840">
                <a:tc>
                  <a:txBody>
                    <a:bodyPr/>
                    <a:lstStyle/>
                    <a:p>
                      <a:r>
                        <a:rPr lang="en-US" sz="1600" dirty="0">
                          <a:latin typeface="Calibri" panose="020F0502020204030204" pitchFamily="34" charset="0"/>
                          <a:cs typeface="Calibri" panose="020F0502020204030204" pitchFamily="34" charset="0"/>
                        </a:rPr>
                        <a:t>Number of HE LTFs and Midamble Periodicity Value </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(Doppler = 0)</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Midamble Periodicity</a:t>
                      </a:r>
                    </a:p>
                    <a:p>
                      <a:pPr algn="ctr"/>
                      <a:r>
                        <a:rPr lang="en-US" sz="1600" dirty="0">
                          <a:latin typeface="Calibri" panose="020F0502020204030204" pitchFamily="34" charset="0"/>
                          <a:cs typeface="Calibri" panose="020F0502020204030204" pitchFamily="34" charset="0"/>
                        </a:rPr>
                        <a:t>(Doppler = 1)</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(Doppler = 0)</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Midamble Periodicity</a:t>
                      </a:r>
                    </a:p>
                    <a:p>
                      <a:pPr algn="ctr"/>
                      <a:r>
                        <a:rPr lang="en-US" sz="1600" dirty="0">
                          <a:solidFill>
                            <a:schemeClr val="bg1"/>
                          </a:solidFill>
                          <a:latin typeface="Calibri" panose="020F0502020204030204" pitchFamily="34" charset="0"/>
                          <a:cs typeface="Calibri" panose="020F0502020204030204" pitchFamily="34" charset="0"/>
                        </a:rPr>
                        <a:t>(Doppler = 1)</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extLst>
                  <a:ext uri="{0D108BD9-81ED-4DB2-BD59-A6C34878D82A}">
                    <a16:rowId xmlns:a16="http://schemas.microsoft.com/office/drawing/2014/main" val="2307758056"/>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(10 symbols)</a:t>
                      </a:r>
                    </a:p>
                  </a:txBody>
                  <a:tcPr/>
                </a:tc>
                <a:extLst>
                  <a:ext uri="{0D108BD9-81ED-4DB2-BD59-A6C34878D82A}">
                    <a16:rowId xmlns:a16="http://schemas.microsoft.com/office/drawing/2014/main" val="1528356875"/>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(10 symbols)</a:t>
                      </a:r>
                    </a:p>
                  </a:txBody>
                  <a:tcPr/>
                </a:tc>
                <a:extLst>
                  <a:ext uri="{0D108BD9-81ED-4DB2-BD59-A6C34878D82A}">
                    <a16:rowId xmlns:a16="http://schemas.microsoft.com/office/drawing/2014/main" val="2562872407"/>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(10 symbols)</a:t>
                      </a:r>
                    </a:p>
                  </a:txBody>
                  <a:tcPr/>
                </a:tc>
                <a:extLst>
                  <a:ext uri="{0D108BD9-81ED-4DB2-BD59-A6C34878D82A}">
                    <a16:rowId xmlns:a16="http://schemas.microsoft.com/office/drawing/2014/main" val="278183737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3</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6</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354090319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1  (20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8</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(20 symbols)</a:t>
                      </a:r>
                    </a:p>
                  </a:txBody>
                  <a:tcPr/>
                </a:tc>
                <a:extLst>
                  <a:ext uri="{0D108BD9-81ED-4DB2-BD59-A6C34878D82A}">
                    <a16:rowId xmlns:a16="http://schemas.microsoft.com/office/drawing/2014/main" val="1482184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(20 symbols)</a:t>
                      </a:r>
                    </a:p>
                  </a:txBody>
                  <a:tcPr/>
                </a:tc>
                <a:extLst>
                  <a:ext uri="{0D108BD9-81ED-4DB2-BD59-A6C34878D82A}">
                    <a16:rowId xmlns:a16="http://schemas.microsoft.com/office/drawing/2014/main" val="429426053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4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16</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(20 symbols)</a:t>
                      </a:r>
                    </a:p>
                  </a:txBody>
                  <a:tcPr/>
                </a:tc>
                <a:extLst>
                  <a:ext uri="{0D108BD9-81ED-4DB2-BD59-A6C34878D82A}">
                    <a16:rowId xmlns:a16="http://schemas.microsoft.com/office/drawing/2014/main" val="119820946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2491725713"/>
                  </a:ext>
                </a:extLst>
              </a:tr>
            </a:tbl>
          </a:graphicData>
        </a:graphic>
      </p:graphicFrame>
      <p:sp>
        <p:nvSpPr>
          <p:cNvPr id="7" name="Content Placeholder 2">
            <a:extLst>
              <a:ext uri="{FF2B5EF4-FFF2-40B4-BE49-F238E27FC236}">
                <a16:creationId xmlns:a16="http://schemas.microsoft.com/office/drawing/2014/main" id="{F8305DA0-7456-42AF-8AD5-7FD63D67AF69}"/>
              </a:ext>
            </a:extLst>
          </p:cNvPr>
          <p:cNvSpPr>
            <a:spLocks noGrp="1"/>
          </p:cNvSpPr>
          <p:nvPr>
            <p:ph idx="1"/>
          </p:nvPr>
        </p:nvSpPr>
        <p:spPr>
          <a:xfrm>
            <a:off x="831924" y="1506372"/>
            <a:ext cx="8288868" cy="782318"/>
          </a:xfrm>
        </p:spPr>
        <p:txBody>
          <a:bodyPr/>
          <a:lstStyle/>
          <a:p>
            <a:r>
              <a:rPr lang="en-US" sz="2200" dirty="0"/>
              <a:t>It is possible to expand the “Number of HE LTFs and Midamble Periodicity” subfield to support up to 16 LTFs</a:t>
            </a:r>
          </a:p>
        </p:txBody>
      </p:sp>
    </p:spTree>
    <p:extLst>
      <p:ext uri="{BB962C8B-B14F-4D97-AF65-F5344CB8AC3E}">
        <p14:creationId xmlns:p14="http://schemas.microsoft.com/office/powerpoint/2010/main" val="3322187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B4CA1-4E25-4E64-913B-858369BACAF5}"/>
              </a:ext>
            </a:extLst>
          </p:cNvPr>
          <p:cNvSpPr>
            <a:spLocks noGrp="1"/>
          </p:cNvSpPr>
          <p:nvPr>
            <p:ph type="title"/>
          </p:nvPr>
        </p:nvSpPr>
        <p:spPr/>
        <p:txBody>
          <a:bodyPr/>
          <a:lstStyle/>
          <a:p>
            <a:r>
              <a:rPr lang="en-US" dirty="0"/>
              <a:t>Enhanced User Info Field</a:t>
            </a:r>
          </a:p>
        </p:txBody>
      </p:sp>
      <p:sp>
        <p:nvSpPr>
          <p:cNvPr id="3" name="Content Placeholder 2">
            <a:extLst>
              <a:ext uri="{FF2B5EF4-FFF2-40B4-BE49-F238E27FC236}">
                <a16:creationId xmlns:a16="http://schemas.microsoft.com/office/drawing/2014/main" id="{33F95B83-6038-4BBE-BA0E-85710B27A31F}"/>
              </a:ext>
            </a:extLst>
          </p:cNvPr>
          <p:cNvSpPr>
            <a:spLocks noGrp="1"/>
          </p:cNvSpPr>
          <p:nvPr>
            <p:ph idx="1"/>
          </p:nvPr>
        </p:nvSpPr>
        <p:spPr>
          <a:xfrm>
            <a:off x="731520" y="2113283"/>
            <a:ext cx="8288868" cy="553718"/>
          </a:xfrm>
        </p:spPr>
        <p:txBody>
          <a:bodyPr/>
          <a:lstStyle/>
          <a:p>
            <a:r>
              <a:rPr lang="en-US" dirty="0"/>
              <a:t>For Reference here is the 802.11ax User Info</a:t>
            </a:r>
            <a:endParaRPr lang="en-US" sz="2200" b="1" dirty="0"/>
          </a:p>
        </p:txBody>
      </p:sp>
      <p:sp>
        <p:nvSpPr>
          <p:cNvPr id="4" name="Slide Number Placeholder 3">
            <a:extLst>
              <a:ext uri="{FF2B5EF4-FFF2-40B4-BE49-F238E27FC236}">
                <a16:creationId xmlns:a16="http://schemas.microsoft.com/office/drawing/2014/main" id="{F200793D-0505-4E4B-BD18-4A00FAB0AF1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9909416-A2CA-46C2-B850-051B0BC42AF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5EC3C06-CD6A-4564-A345-949D6111445F}"/>
              </a:ext>
            </a:extLst>
          </p:cNvPr>
          <p:cNvSpPr>
            <a:spLocks noGrp="1"/>
          </p:cNvSpPr>
          <p:nvPr>
            <p:ph type="dt" idx="15"/>
          </p:nvPr>
        </p:nvSpPr>
        <p:spPr/>
        <p:txBody>
          <a:bodyPr/>
          <a:lstStyle/>
          <a:p>
            <a:r>
              <a:rPr lang="en-US" dirty="0"/>
              <a:t>October 2020</a:t>
            </a:r>
            <a:endParaRPr lang="en-GB" dirty="0"/>
          </a:p>
        </p:txBody>
      </p:sp>
      <p:pic>
        <p:nvPicPr>
          <p:cNvPr id="8" name="Picture 7">
            <a:extLst>
              <a:ext uri="{FF2B5EF4-FFF2-40B4-BE49-F238E27FC236}">
                <a16:creationId xmlns:a16="http://schemas.microsoft.com/office/drawing/2014/main" id="{D99DDDD9-2CA9-40AC-85AE-3D8551313A1B}"/>
              </a:ext>
            </a:extLst>
          </p:cNvPr>
          <p:cNvPicPr>
            <a:picLocks noChangeAspect="1"/>
          </p:cNvPicPr>
          <p:nvPr/>
        </p:nvPicPr>
        <p:blipFill>
          <a:blip r:embed="rId2"/>
          <a:stretch>
            <a:fillRect/>
          </a:stretch>
        </p:blipFill>
        <p:spPr>
          <a:xfrm>
            <a:off x="76200" y="3048000"/>
            <a:ext cx="9536190" cy="1521905"/>
          </a:xfrm>
          <a:prstGeom prst="rect">
            <a:avLst/>
          </a:prstGeom>
        </p:spPr>
      </p:pic>
      <p:sp>
        <p:nvSpPr>
          <p:cNvPr id="9" name="Content Placeholder 2">
            <a:extLst>
              <a:ext uri="{FF2B5EF4-FFF2-40B4-BE49-F238E27FC236}">
                <a16:creationId xmlns:a16="http://schemas.microsoft.com/office/drawing/2014/main" id="{1EF3DEC8-C7A4-4762-969D-49AA809536B0}"/>
              </a:ext>
            </a:extLst>
          </p:cNvPr>
          <p:cNvSpPr txBox="1">
            <a:spLocks/>
          </p:cNvSpPr>
          <p:nvPr/>
        </p:nvSpPr>
        <p:spPr bwMode="auto">
          <a:xfrm>
            <a:off x="381000" y="4800600"/>
            <a:ext cx="9067800" cy="1828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The main issue is to expand the functionality of the User Info Field to support EHT features while maintaining forward compatibility for R2</a:t>
            </a:r>
          </a:p>
          <a:p>
            <a:r>
              <a:rPr lang="en-US" sz="2200" kern="0" dirty="0"/>
              <a:t>In the following we provide an example which achieves these goals</a:t>
            </a:r>
          </a:p>
        </p:txBody>
      </p:sp>
    </p:spTree>
    <p:extLst>
      <p:ext uri="{BB962C8B-B14F-4D97-AF65-F5344CB8AC3E}">
        <p14:creationId xmlns:p14="http://schemas.microsoft.com/office/powerpoint/2010/main" val="58085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C25E-2E08-43DE-BEAD-E48FE67272AC}"/>
              </a:ext>
            </a:extLst>
          </p:cNvPr>
          <p:cNvSpPr>
            <a:spLocks noGrp="1"/>
          </p:cNvSpPr>
          <p:nvPr>
            <p:ph type="title"/>
          </p:nvPr>
        </p:nvSpPr>
        <p:spPr>
          <a:xfrm>
            <a:off x="304800" y="731523"/>
            <a:ext cx="9067800" cy="868678"/>
          </a:xfrm>
        </p:spPr>
        <p:txBody>
          <a:bodyPr/>
          <a:lstStyle/>
          <a:p>
            <a:r>
              <a:rPr lang="en-US" sz="3200" dirty="0"/>
              <a:t>Example – Enhanced User Info Field</a:t>
            </a:r>
          </a:p>
        </p:txBody>
      </p:sp>
      <p:sp>
        <p:nvSpPr>
          <p:cNvPr id="3" name="Content Placeholder 2">
            <a:extLst>
              <a:ext uri="{FF2B5EF4-FFF2-40B4-BE49-F238E27FC236}">
                <a16:creationId xmlns:a16="http://schemas.microsoft.com/office/drawing/2014/main" id="{5DD4407F-B07F-4FB3-BCD1-B5BC76E9F733}"/>
              </a:ext>
            </a:extLst>
          </p:cNvPr>
          <p:cNvSpPr>
            <a:spLocks noGrp="1"/>
          </p:cNvSpPr>
          <p:nvPr>
            <p:ph idx="1"/>
          </p:nvPr>
        </p:nvSpPr>
        <p:spPr>
          <a:xfrm>
            <a:off x="381000" y="1981200"/>
            <a:ext cx="9067800" cy="4724400"/>
          </a:xfrm>
        </p:spPr>
        <p:txBody>
          <a:bodyPr/>
          <a:lstStyle/>
          <a:p>
            <a:r>
              <a:rPr lang="en-US" dirty="0"/>
              <a:t>Here we provide an example of the Enhanced User Info Field</a:t>
            </a:r>
          </a:p>
          <a:p>
            <a:r>
              <a:rPr lang="en-US" dirty="0"/>
              <a:t>Provides support for</a:t>
            </a:r>
          </a:p>
          <a:p>
            <a:pPr lvl="1"/>
            <a:r>
              <a:rPr lang="en-US" dirty="0"/>
              <a:t>Full set of RUs/MRUs</a:t>
            </a:r>
          </a:p>
          <a:p>
            <a:pPr lvl="1"/>
            <a:r>
              <a:rPr lang="en-US" dirty="0"/>
              <a:t>Support up to 16 Spatial Streams</a:t>
            </a:r>
          </a:p>
          <a:p>
            <a:pPr lvl="1"/>
            <a:r>
              <a:rPr lang="en-US" dirty="0"/>
              <a:t>HE/EHT bit to indicate to each EHT STA if it is to transmit an HE or EHT TB PPDU</a:t>
            </a:r>
          </a:p>
          <a:p>
            <a:pPr lvl="1"/>
            <a:endParaRPr lang="en-US" dirty="0"/>
          </a:p>
        </p:txBody>
      </p:sp>
      <p:sp>
        <p:nvSpPr>
          <p:cNvPr id="4" name="Slide Number Placeholder 3">
            <a:extLst>
              <a:ext uri="{FF2B5EF4-FFF2-40B4-BE49-F238E27FC236}">
                <a16:creationId xmlns:a16="http://schemas.microsoft.com/office/drawing/2014/main" id="{432DD667-7349-42CC-BDB0-3B306B6C6D41}"/>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17524BE-90A1-4089-9DF0-4FCD2B0E17F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5FA6037-85E4-4D08-B3F0-2287A183753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9192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FA1A-301A-45F7-952D-C27A8204EF3B}"/>
              </a:ext>
            </a:extLst>
          </p:cNvPr>
          <p:cNvSpPr>
            <a:spLocks noGrp="1"/>
          </p:cNvSpPr>
          <p:nvPr>
            <p:ph type="title"/>
          </p:nvPr>
        </p:nvSpPr>
        <p:spPr>
          <a:xfrm>
            <a:off x="731520" y="646854"/>
            <a:ext cx="8288868" cy="1029546"/>
          </a:xfrm>
        </p:spPr>
        <p:txBody>
          <a:bodyPr/>
          <a:lstStyle/>
          <a:p>
            <a:r>
              <a:rPr lang="en-US" sz="2800" dirty="0"/>
              <a:t>Lower/Upper 160 MHz Segment Bit</a:t>
            </a:r>
          </a:p>
        </p:txBody>
      </p:sp>
      <p:sp>
        <p:nvSpPr>
          <p:cNvPr id="3" name="Content Placeholder 2">
            <a:extLst>
              <a:ext uri="{FF2B5EF4-FFF2-40B4-BE49-F238E27FC236}">
                <a16:creationId xmlns:a16="http://schemas.microsoft.com/office/drawing/2014/main" id="{C3757741-FA36-4789-B8A5-2D39DEC31BED}"/>
              </a:ext>
            </a:extLst>
          </p:cNvPr>
          <p:cNvSpPr>
            <a:spLocks noGrp="1"/>
          </p:cNvSpPr>
          <p:nvPr>
            <p:ph idx="1"/>
          </p:nvPr>
        </p:nvSpPr>
        <p:spPr>
          <a:xfrm>
            <a:off x="304800" y="2057400"/>
            <a:ext cx="8916246" cy="2286001"/>
          </a:xfrm>
        </p:spPr>
        <p:txBody>
          <a:bodyPr/>
          <a:lstStyle/>
          <a:p>
            <a:r>
              <a:rPr lang="en-US" dirty="0"/>
              <a:t>Combining this bit with the 8-bit RU Allocation subfield, provides an effective 9-bit subfield</a:t>
            </a:r>
          </a:p>
          <a:p>
            <a:r>
              <a:rPr lang="en-US" dirty="0"/>
              <a:t>This is sufficient for supporting all RUs and MRUs (See Backup)</a:t>
            </a:r>
          </a:p>
          <a:p>
            <a:endParaRPr lang="en-US" dirty="0"/>
          </a:p>
        </p:txBody>
      </p:sp>
      <p:sp>
        <p:nvSpPr>
          <p:cNvPr id="4" name="Slide Number Placeholder 3">
            <a:extLst>
              <a:ext uri="{FF2B5EF4-FFF2-40B4-BE49-F238E27FC236}">
                <a16:creationId xmlns:a16="http://schemas.microsoft.com/office/drawing/2014/main" id="{472318BB-55F3-4651-A569-7B64246237F8}"/>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5AAF6E7-6076-456F-97A3-B9CB3CD3D31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992557D-B507-44C9-BEAA-2DB438E7A1E3}"/>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828848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F60D-CA8D-49A8-8216-97232CD4D071}"/>
              </a:ext>
            </a:extLst>
          </p:cNvPr>
          <p:cNvSpPr>
            <a:spLocks noGrp="1"/>
          </p:cNvSpPr>
          <p:nvPr>
            <p:ph type="title"/>
          </p:nvPr>
        </p:nvSpPr>
        <p:spPr>
          <a:xfrm>
            <a:off x="731520" y="731523"/>
            <a:ext cx="8288868" cy="716278"/>
          </a:xfrm>
        </p:spPr>
        <p:txBody>
          <a:bodyPr/>
          <a:lstStyle/>
          <a:p>
            <a:r>
              <a:rPr lang="en-US" sz="3200" dirty="0"/>
              <a:t>SS Allocation Subfield</a:t>
            </a:r>
          </a:p>
        </p:txBody>
      </p:sp>
      <p:sp>
        <p:nvSpPr>
          <p:cNvPr id="3" name="Content Placeholder 2">
            <a:extLst>
              <a:ext uri="{FF2B5EF4-FFF2-40B4-BE49-F238E27FC236}">
                <a16:creationId xmlns:a16="http://schemas.microsoft.com/office/drawing/2014/main" id="{9CCE9E72-CF66-4709-8474-A34D08A7C205}"/>
              </a:ext>
            </a:extLst>
          </p:cNvPr>
          <p:cNvSpPr>
            <a:spLocks noGrp="1"/>
          </p:cNvSpPr>
          <p:nvPr>
            <p:ph idx="1"/>
          </p:nvPr>
        </p:nvSpPr>
        <p:spPr>
          <a:xfrm>
            <a:off x="608705" y="4749797"/>
            <a:ext cx="8763895" cy="1651003"/>
          </a:xfrm>
        </p:spPr>
        <p:txBody>
          <a:bodyPr/>
          <a:lstStyle/>
          <a:p>
            <a:r>
              <a:rPr lang="en-US" sz="2200" dirty="0"/>
              <a:t>Four bits allow indexing the starting spatial stream over the full 16-bit range, supporting up to a total of 16 spatial streams in UL MU-MIMO</a:t>
            </a:r>
          </a:p>
          <a:p>
            <a:r>
              <a:rPr lang="en-US" sz="2200" dirty="0"/>
              <a:t>Two bits for the Number of Spatial Streams supports up to 4 spatial streams per-user</a:t>
            </a:r>
          </a:p>
        </p:txBody>
      </p:sp>
      <p:sp>
        <p:nvSpPr>
          <p:cNvPr id="4" name="Slide Number Placeholder 3">
            <a:extLst>
              <a:ext uri="{FF2B5EF4-FFF2-40B4-BE49-F238E27FC236}">
                <a16:creationId xmlns:a16="http://schemas.microsoft.com/office/drawing/2014/main" id="{1BC69A6E-25D3-4A05-B58E-BB3A0E64966B}"/>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952808B-07F7-4732-88D5-ED6BF1C01C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779A002-1C13-4542-BB87-430B3C7FEA0E}"/>
              </a:ext>
            </a:extLst>
          </p:cNvPr>
          <p:cNvSpPr>
            <a:spLocks noGrp="1"/>
          </p:cNvSpPr>
          <p:nvPr>
            <p:ph type="dt" idx="15"/>
          </p:nvPr>
        </p:nvSpPr>
        <p:spPr/>
        <p:txBody>
          <a:bodyPr/>
          <a:lstStyle/>
          <a:p>
            <a:r>
              <a:rPr lang="en-US" dirty="0"/>
              <a:t>October 2020</a:t>
            </a:r>
            <a:endParaRPr lang="en-GB" dirty="0"/>
          </a:p>
        </p:txBody>
      </p:sp>
      <p:grpSp>
        <p:nvGrpSpPr>
          <p:cNvPr id="7" name="Group 6">
            <a:extLst>
              <a:ext uri="{FF2B5EF4-FFF2-40B4-BE49-F238E27FC236}">
                <a16:creationId xmlns:a16="http://schemas.microsoft.com/office/drawing/2014/main" id="{E7E2D24D-77D4-4E21-AC39-A8D15C9DC8E2}"/>
              </a:ext>
            </a:extLst>
          </p:cNvPr>
          <p:cNvGrpSpPr>
            <a:grpSpLocks noChangeAspect="1"/>
          </p:cNvGrpSpPr>
          <p:nvPr/>
        </p:nvGrpSpPr>
        <p:grpSpPr>
          <a:xfrm>
            <a:off x="1752600" y="1905000"/>
            <a:ext cx="5521643" cy="2315350"/>
            <a:chOff x="2378148" y="4543416"/>
            <a:chExt cx="5019675" cy="2104864"/>
          </a:xfrm>
        </p:grpSpPr>
        <p:pic>
          <p:nvPicPr>
            <p:cNvPr id="8" name="Picture 7">
              <a:extLst>
                <a:ext uri="{FF2B5EF4-FFF2-40B4-BE49-F238E27FC236}">
                  <a16:creationId xmlns:a16="http://schemas.microsoft.com/office/drawing/2014/main" id="{407AF007-4612-4263-BBA5-C29EAD36DF2C}"/>
                </a:ext>
              </a:extLst>
            </p:cNvPr>
            <p:cNvPicPr>
              <a:picLocks noChangeAspect="1"/>
            </p:cNvPicPr>
            <p:nvPr/>
          </p:nvPicPr>
          <p:blipFill>
            <a:blip r:embed="rId2"/>
            <a:stretch>
              <a:fillRect/>
            </a:stretch>
          </p:blipFill>
          <p:spPr>
            <a:xfrm>
              <a:off x="2378148" y="4943305"/>
              <a:ext cx="5019675" cy="1704975"/>
            </a:xfrm>
            <a:prstGeom prst="rect">
              <a:avLst/>
            </a:prstGeom>
          </p:spPr>
        </p:pic>
        <p:sp>
          <p:nvSpPr>
            <p:cNvPr id="9" name="Content Placeholder 2">
              <a:extLst>
                <a:ext uri="{FF2B5EF4-FFF2-40B4-BE49-F238E27FC236}">
                  <a16:creationId xmlns:a16="http://schemas.microsoft.com/office/drawing/2014/main" id="{1E3C70F0-D348-478F-B1F5-AFFB7B1AAC9A}"/>
                </a:ext>
              </a:extLst>
            </p:cNvPr>
            <p:cNvSpPr txBox="1">
              <a:spLocks/>
            </p:cNvSpPr>
            <p:nvPr/>
          </p:nvSpPr>
          <p:spPr>
            <a:xfrm>
              <a:off x="4107782" y="4543416"/>
              <a:ext cx="2682976" cy="376921"/>
            </a:xfrm>
            <a:prstGeom prst="rect">
              <a:avLst/>
            </a:prstGeom>
          </p:spPr>
          <p:txBody>
            <a:bodyPr vert="horz" lIns="0" tIns="0" rIns="0" bIns="0" rtlCol="0">
              <a:noAutofit/>
            </a:bodyPr>
            <a:lstStyle>
              <a:lvl1pPr marL="173736" indent="-173736" algn="l" defTabSz="914400" rtl="0" eaLnBrk="1" latinLnBrk="0" hangingPunct="1">
                <a:lnSpc>
                  <a:spcPct val="100000"/>
                </a:lnSpc>
                <a:spcBef>
                  <a:spcPts val="1200"/>
                </a:spcBef>
                <a:buClr>
                  <a:srgbClr val="3253DC"/>
                </a:buClr>
                <a:buFont typeface="Arial" panose="020B0604020202020204" pitchFamily="34" charset="0"/>
                <a:buChar char="•"/>
                <a:defRPr sz="2400" kern="1200" baseline="0">
                  <a:solidFill>
                    <a:schemeClr val="tx1">
                      <a:lumMod val="85000"/>
                      <a:lumOff val="15000"/>
                    </a:schemeClr>
                  </a:solidFill>
                  <a:latin typeface="Calibri" panose="020F0502020204030204" pitchFamily="34" charset="0"/>
                  <a:ea typeface="+mn-ea"/>
                  <a:cs typeface="Calibri" panose="020F0502020204030204" pitchFamily="34" charset="0"/>
                </a:defRPr>
              </a:lvl1pPr>
              <a:lvl2pPr marL="338328" indent="-1746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2200" kern="1200" baseline="0">
                  <a:solidFill>
                    <a:schemeClr val="tx1">
                      <a:lumMod val="85000"/>
                      <a:lumOff val="15000"/>
                    </a:schemeClr>
                  </a:solidFill>
                  <a:latin typeface="Calibri" panose="020F0502020204030204" pitchFamily="34" charset="0"/>
                  <a:ea typeface="+mn-ea"/>
                  <a:cs typeface="Calibri" panose="020F0502020204030204" pitchFamily="34" charset="0"/>
                </a:defRPr>
              </a:lvl2pPr>
              <a:lvl3pPr marL="509588" indent="-161925"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lang="en-US" sz="20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685800" indent="-173736" algn="l" defTabSz="914400" rtl="0" eaLnBrk="1" latinLnBrk="0" hangingPunct="1">
                <a:lnSpc>
                  <a:spcPct val="100000"/>
                </a:lnSpc>
                <a:spcBef>
                  <a:spcPts val="0"/>
                </a:spcBef>
                <a:buClr>
                  <a:schemeClr val="tx1">
                    <a:lumMod val="85000"/>
                    <a:lumOff val="15000"/>
                  </a:schemeClr>
                </a:buClr>
                <a:buFont typeface="Microsoft Sans Serif" panose="020B0604020202020204" pitchFamily="34" charset="0"/>
                <a:buChar char="◦"/>
                <a:defRPr sz="1800" kern="1200">
                  <a:solidFill>
                    <a:schemeClr val="tx1">
                      <a:lumMod val="85000"/>
                      <a:lumOff val="15000"/>
                    </a:schemeClr>
                  </a:solidFill>
                  <a:latin typeface="+mn-lt"/>
                  <a:ea typeface="+mn-ea"/>
                  <a:cs typeface="+mn-cs"/>
                </a:defRPr>
              </a:lvl4pPr>
              <a:lvl5pPr marL="0" indent="0" algn="l" defTabSz="914400" rtl="0" eaLnBrk="1" latinLnBrk="0" hangingPunct="1">
                <a:lnSpc>
                  <a:spcPct val="98000"/>
                </a:lnSpc>
                <a:spcBef>
                  <a:spcPts val="1800"/>
                </a:spcBef>
                <a:buClr>
                  <a:srgbClr val="595959"/>
                </a:buClr>
                <a:buFont typeface="Microsoft Sans Serif" panose="020B0604020202020204" pitchFamily="34" charset="0"/>
                <a:buChar char="​"/>
                <a:tabLst/>
                <a:defRPr sz="2800" kern="1200" baseline="0">
                  <a:solidFill>
                    <a:schemeClr val="tx1">
                      <a:lumMod val="85000"/>
                      <a:lumOff val="15000"/>
                    </a:schemeClr>
                  </a:solidFill>
                  <a:latin typeface="+mn-lt"/>
                  <a:ea typeface="+mn-ea"/>
                  <a:cs typeface="+mn-cs"/>
                </a:defRPr>
              </a:lvl5pPr>
              <a:lvl6pPr marL="0" indent="0" algn="l" defTabSz="914400" rtl="0" eaLnBrk="1" latinLnBrk="0" hangingPunct="1">
                <a:lnSpc>
                  <a:spcPct val="94000"/>
                </a:lnSpc>
                <a:spcBef>
                  <a:spcPts val="0"/>
                </a:spcBef>
                <a:buFont typeface="Microsoft Sans Serif" panose="020B0604020202020204" pitchFamily="34" charset="0"/>
                <a:buChar char="​"/>
                <a:defRPr sz="2400" kern="1200">
                  <a:solidFill>
                    <a:schemeClr val="tx1">
                      <a:lumMod val="85000"/>
                      <a:lumOff val="15000"/>
                    </a:schemeClr>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2100" kern="1200" baseline="0">
                  <a:solidFill>
                    <a:schemeClr val="tx1">
                      <a:lumMod val="85000"/>
                      <a:lumOff val="15000"/>
                    </a:schemeClr>
                  </a:solidFill>
                  <a:latin typeface="+mn-lt"/>
                  <a:ea typeface="+mn-ea"/>
                  <a:cs typeface="+mn-cs"/>
                </a:defRPr>
              </a:lvl7pPr>
              <a:lvl8pPr marL="0" indent="0" algn="l" defTabSz="914400" rtl="0" eaLnBrk="1" latinLnBrk="0" hangingPunct="1">
                <a:lnSpc>
                  <a:spcPct val="86000"/>
                </a:lnSpc>
                <a:spcBef>
                  <a:spcPts val="1800"/>
                </a:spcBef>
                <a:buSzPct val="100000"/>
                <a:buFont typeface="Microsoft Sans Serif" panose="020B0604020202020204" pitchFamily="34" charset="0"/>
                <a:buChar char="​"/>
                <a:defRPr lang="en-US" sz="5500" kern="1200" baseline="0" dirty="0" smtClean="0">
                  <a:solidFill>
                    <a:schemeClr val="tx1">
                      <a:lumMod val="85000"/>
                      <a:lumOff val="15000"/>
                    </a:schemeClr>
                  </a:solidFill>
                  <a:latin typeface="+mn-lt"/>
                  <a:ea typeface="+mn-ea"/>
                  <a:cs typeface="+mn-cs"/>
                </a:defRPr>
              </a:lvl8pPr>
              <a:lvl9pPr marL="0" indent="0" algn="l" defTabSz="914400" rtl="0" eaLnBrk="1" latinLnBrk="0" hangingPunct="1">
                <a:lnSpc>
                  <a:spcPct val="84000"/>
                </a:lnSpc>
                <a:spcBef>
                  <a:spcPts val="1800"/>
                </a:spcBef>
                <a:buFont typeface="Microsoft Sans Serif" panose="020B0604020202020204" pitchFamily="34" charset="0"/>
                <a:buChar char="​"/>
                <a:defRPr sz="6800" kern="1200" baseline="0">
                  <a:solidFill>
                    <a:schemeClr val="tx1">
                      <a:lumMod val="85000"/>
                      <a:lumOff val="15000"/>
                    </a:schemeClr>
                  </a:solidFill>
                  <a:latin typeface="+mn-lt"/>
                  <a:ea typeface="+mn-ea"/>
                  <a:cs typeface="+mn-cs"/>
                </a:defRPr>
              </a:lvl9pPr>
            </a:lstStyle>
            <a:p>
              <a:pPr marL="0" indent="0">
                <a:buNone/>
              </a:pPr>
              <a:r>
                <a:rPr lang="en-US" sz="2200" u="sng" dirty="0"/>
                <a:t>SS Allocation Field</a:t>
              </a:r>
              <a:endParaRPr lang="en-US" u="sng" dirty="0"/>
            </a:p>
          </p:txBody>
        </p:sp>
      </p:grpSp>
    </p:spTree>
    <p:extLst>
      <p:ext uri="{BB962C8B-B14F-4D97-AF65-F5344CB8AC3E}">
        <p14:creationId xmlns:p14="http://schemas.microsoft.com/office/powerpoint/2010/main" val="139933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FA1A-301A-45F7-952D-C27A8204EF3B}"/>
              </a:ext>
            </a:extLst>
          </p:cNvPr>
          <p:cNvSpPr>
            <a:spLocks noGrp="1"/>
          </p:cNvSpPr>
          <p:nvPr>
            <p:ph type="title"/>
          </p:nvPr>
        </p:nvSpPr>
        <p:spPr>
          <a:xfrm>
            <a:off x="731520" y="646854"/>
            <a:ext cx="8288868" cy="877146"/>
          </a:xfrm>
        </p:spPr>
        <p:txBody>
          <a:bodyPr/>
          <a:lstStyle/>
          <a:p>
            <a:r>
              <a:rPr lang="en-US" sz="2800" dirty="0"/>
              <a:t>HE/EHT Format (Reserved Bit B39)</a:t>
            </a:r>
          </a:p>
        </p:txBody>
      </p:sp>
      <p:sp>
        <p:nvSpPr>
          <p:cNvPr id="3" name="Content Placeholder 2">
            <a:extLst>
              <a:ext uri="{FF2B5EF4-FFF2-40B4-BE49-F238E27FC236}">
                <a16:creationId xmlns:a16="http://schemas.microsoft.com/office/drawing/2014/main" id="{C3757741-FA36-4789-B8A5-2D39DEC31BED}"/>
              </a:ext>
            </a:extLst>
          </p:cNvPr>
          <p:cNvSpPr>
            <a:spLocks noGrp="1"/>
          </p:cNvSpPr>
          <p:nvPr>
            <p:ph idx="1"/>
          </p:nvPr>
        </p:nvSpPr>
        <p:spPr>
          <a:xfrm>
            <a:off x="291353" y="1662852"/>
            <a:ext cx="9144000" cy="2286001"/>
          </a:xfrm>
        </p:spPr>
        <p:txBody>
          <a:bodyPr/>
          <a:lstStyle/>
          <a:p>
            <a:r>
              <a:rPr lang="en-US" sz="2200" dirty="0"/>
              <a:t>We use the Reserved Bit (B39) to indicate to the EHT STA whether the User Info Field is the original format or the enhanced format</a:t>
            </a:r>
          </a:p>
          <a:p>
            <a:pPr lvl="1"/>
            <a:r>
              <a:rPr lang="en-US" sz="2000" dirty="0"/>
              <a:t>If the HE/EHT Format bit is set to HE, then the EHT STA will transmit an HE TB PPDU</a:t>
            </a:r>
          </a:p>
          <a:p>
            <a:pPr lvl="1"/>
            <a:r>
              <a:rPr lang="en-US" sz="2000" dirty="0"/>
              <a:t>If the HE/EHT Format bit is set to EHT, then the EHT STA will transmit an EHT TB PPDU</a:t>
            </a:r>
          </a:p>
          <a:p>
            <a:endParaRPr lang="en-US" sz="2000" dirty="0"/>
          </a:p>
        </p:txBody>
      </p:sp>
      <p:sp>
        <p:nvSpPr>
          <p:cNvPr id="4" name="Slide Number Placeholder 3">
            <a:extLst>
              <a:ext uri="{FF2B5EF4-FFF2-40B4-BE49-F238E27FC236}">
                <a16:creationId xmlns:a16="http://schemas.microsoft.com/office/drawing/2014/main" id="{472318BB-55F3-4651-A569-7B64246237F8}"/>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5AAF6E7-6076-456F-97A3-B9CB3CD3D31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992557D-B507-44C9-BEAA-2DB438E7A1E3}"/>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F6292BEB-4583-423C-8F6E-D261D00F9EAD}"/>
              </a:ext>
            </a:extLst>
          </p:cNvPr>
          <p:cNvGraphicFramePr>
            <a:graphicFrameLocks/>
          </p:cNvGraphicFramePr>
          <p:nvPr/>
        </p:nvGraphicFramePr>
        <p:xfrm>
          <a:off x="394283" y="4149661"/>
          <a:ext cx="9054517" cy="1381760"/>
        </p:xfrm>
        <a:graphic>
          <a:graphicData uri="http://schemas.openxmlformats.org/drawingml/2006/table">
            <a:tbl>
              <a:tblPr firstRow="1" bandRow="1">
                <a:tableStyleId>{21E4AEA4-8DFA-4A89-87EB-49C32662AFE0}</a:tableStyleId>
              </a:tblPr>
              <a:tblGrid>
                <a:gridCol w="2425117">
                  <a:extLst>
                    <a:ext uri="{9D8B030D-6E8A-4147-A177-3AD203B41FA5}">
                      <a16:colId xmlns:a16="http://schemas.microsoft.com/office/drawing/2014/main" val="3205872769"/>
                    </a:ext>
                  </a:extLst>
                </a:gridCol>
                <a:gridCol w="3352800">
                  <a:extLst>
                    <a:ext uri="{9D8B030D-6E8A-4147-A177-3AD203B41FA5}">
                      <a16:colId xmlns:a16="http://schemas.microsoft.com/office/drawing/2014/main" val="2674222162"/>
                    </a:ext>
                  </a:extLst>
                </a:gridCol>
                <a:gridCol w="3276600">
                  <a:extLst>
                    <a:ext uri="{9D8B030D-6E8A-4147-A177-3AD203B41FA5}">
                      <a16:colId xmlns:a16="http://schemas.microsoft.com/office/drawing/2014/main" val="1327809589"/>
                    </a:ext>
                  </a:extLst>
                </a:gridCol>
              </a:tblGrid>
              <a:tr h="370840">
                <a:tc>
                  <a:txBody>
                    <a:bodyPr/>
                    <a:lstStyle/>
                    <a:p>
                      <a:r>
                        <a:rPr lang="en-US" sz="1800" dirty="0">
                          <a:latin typeface="Calibri" panose="020F0502020204030204" pitchFamily="34" charset="0"/>
                          <a:cs typeface="Calibri" panose="020F0502020204030204" pitchFamily="34" charset="0"/>
                        </a:rPr>
                        <a:t>HE/EHT Format</a:t>
                      </a:r>
                    </a:p>
                    <a:p>
                      <a:r>
                        <a:rPr lang="en-US" sz="1800" dirty="0">
                          <a:latin typeface="Calibri" panose="020F0502020204030204" pitchFamily="34" charset="0"/>
                          <a:cs typeface="Calibri" panose="020F0502020204030204" pitchFamily="34" charset="0"/>
                        </a:rPr>
                        <a:t>(B39)</a:t>
                      </a:r>
                    </a:p>
                  </a:txBody>
                  <a:tcPr/>
                </a:tc>
                <a:tc>
                  <a:txBody>
                    <a:bodyPr/>
                    <a:lstStyle/>
                    <a:p>
                      <a:pPr algn="ctr"/>
                      <a:r>
                        <a:rPr lang="en-US" sz="1800" dirty="0">
                          <a:latin typeface="Calibri" panose="020F0502020204030204" pitchFamily="34" charset="0"/>
                          <a:cs typeface="Calibri" panose="020F0502020204030204" pitchFamily="34" charset="0"/>
                        </a:rPr>
                        <a:t>Meaning</a:t>
                      </a:r>
                    </a:p>
                  </a:txBody>
                  <a:tcPr/>
                </a:tc>
                <a:tc>
                  <a:txBody>
                    <a:bodyPr/>
                    <a:lstStyle/>
                    <a:p>
                      <a:pPr algn="ctr"/>
                      <a:r>
                        <a:rPr lang="en-US" sz="1800" dirty="0">
                          <a:latin typeface="Calibri" panose="020F0502020204030204" pitchFamily="34" charset="0"/>
                          <a:cs typeface="Calibri" panose="020F0502020204030204" pitchFamily="34" charset="0"/>
                        </a:rPr>
                        <a:t>Comment</a:t>
                      </a:r>
                    </a:p>
                  </a:txBody>
                  <a:tcPr/>
                </a:tc>
                <a:extLst>
                  <a:ext uri="{0D108BD9-81ED-4DB2-BD59-A6C34878D82A}">
                    <a16:rowId xmlns:a16="http://schemas.microsoft.com/office/drawing/2014/main" val="834633499"/>
                  </a:ext>
                </a:extLst>
              </a:tr>
              <a:tr h="370840">
                <a:tc>
                  <a:txBody>
                    <a:bodyPr/>
                    <a:lstStyle/>
                    <a:p>
                      <a:pPr algn="ctr"/>
                      <a:r>
                        <a:rPr lang="en-US" sz="1800" dirty="0">
                          <a:latin typeface="Calibri" panose="020F0502020204030204" pitchFamily="34" charset="0"/>
                          <a:cs typeface="Calibri" panose="020F0502020204030204" pitchFamily="34" charset="0"/>
                        </a:rPr>
                        <a:t>HE (value = 0)</a:t>
                      </a:r>
                    </a:p>
                  </a:txBody>
                  <a:tcPr/>
                </a:tc>
                <a:tc>
                  <a:txBody>
                    <a:bodyPr/>
                    <a:lstStyle/>
                    <a:p>
                      <a:pPr algn="ctr"/>
                      <a:r>
                        <a:rPr lang="en-US" sz="1800" dirty="0">
                          <a:latin typeface="Calibri" panose="020F0502020204030204" pitchFamily="34" charset="0"/>
                          <a:cs typeface="Calibri" panose="020F0502020204030204" pitchFamily="34" charset="0"/>
                        </a:rPr>
                        <a:t>The User Info Field is unchanged</a:t>
                      </a:r>
                    </a:p>
                  </a:txBody>
                  <a:tcPr/>
                </a:tc>
                <a:tc>
                  <a:txBody>
                    <a:bodyPr/>
                    <a:lstStyle/>
                    <a:p>
                      <a:pPr algn="ctr"/>
                      <a:r>
                        <a:rPr lang="en-US" sz="1800" dirty="0">
                          <a:latin typeface="Calibri" panose="020F0502020204030204" pitchFamily="34" charset="0"/>
                          <a:cs typeface="Calibri" panose="020F0502020204030204" pitchFamily="34" charset="0"/>
                        </a:rPr>
                        <a:t>STA to transmit an HE TB PPDU</a:t>
                      </a:r>
                    </a:p>
                  </a:txBody>
                  <a:tcPr/>
                </a:tc>
                <a:extLst>
                  <a:ext uri="{0D108BD9-81ED-4DB2-BD59-A6C34878D82A}">
                    <a16:rowId xmlns:a16="http://schemas.microsoft.com/office/drawing/2014/main" val="3897169879"/>
                  </a:ext>
                </a:extLst>
              </a:tr>
              <a:tr h="370840">
                <a:tc>
                  <a:txBody>
                    <a:bodyPr/>
                    <a:lstStyle/>
                    <a:p>
                      <a:pPr marL="0" marR="0" indent="0" algn="ctr" rtl="0" eaLnBrk="1" fontAlgn="auto"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EHT (value = 1)</a:t>
                      </a:r>
                    </a:p>
                  </a:txBody>
                  <a:tcPr/>
                </a:tc>
                <a:tc>
                  <a:txBody>
                    <a:bodyPr/>
                    <a:lstStyle/>
                    <a:p>
                      <a:pPr marL="0" algn="ctr" rtl="0" eaLnBrk="1" fontAlgn="t"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Enhanced User Info Field</a:t>
                      </a:r>
                    </a:p>
                  </a:txBody>
                  <a:tcPr/>
                </a:tc>
                <a:tc>
                  <a:txBody>
                    <a:bodyPr/>
                    <a:lstStyle/>
                    <a:p>
                      <a:pPr marL="0" algn="ctr" rtl="0" eaLnBrk="1" fontAlgn="t"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STA to transmit an EHT TB PPDU</a:t>
                      </a:r>
                    </a:p>
                  </a:txBody>
                  <a:tcPr/>
                </a:tc>
                <a:extLst>
                  <a:ext uri="{0D108BD9-81ED-4DB2-BD59-A6C34878D82A}">
                    <a16:rowId xmlns:a16="http://schemas.microsoft.com/office/drawing/2014/main" val="3325683891"/>
                  </a:ext>
                </a:extLst>
              </a:tr>
            </a:tbl>
          </a:graphicData>
        </a:graphic>
      </p:graphicFrame>
    </p:spTree>
    <p:extLst>
      <p:ext uri="{BB962C8B-B14F-4D97-AF65-F5344CB8AC3E}">
        <p14:creationId xmlns:p14="http://schemas.microsoft.com/office/powerpoint/2010/main" val="3059259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9E7EF-7AB4-4AE4-A17E-B29C31E1A343}"/>
              </a:ext>
            </a:extLst>
          </p:cNvPr>
          <p:cNvSpPr>
            <a:spLocks noGrp="1"/>
          </p:cNvSpPr>
          <p:nvPr>
            <p:ph type="title"/>
          </p:nvPr>
        </p:nvSpPr>
        <p:spPr>
          <a:xfrm>
            <a:off x="732366" y="689188"/>
            <a:ext cx="8288868" cy="621452"/>
          </a:xfrm>
        </p:spPr>
        <p:txBody>
          <a:bodyPr/>
          <a:lstStyle/>
          <a:p>
            <a:r>
              <a:rPr lang="en-US" sz="3200" dirty="0"/>
              <a:t>Enhanced User Info Field</a:t>
            </a:r>
          </a:p>
        </p:txBody>
      </p:sp>
      <p:sp>
        <p:nvSpPr>
          <p:cNvPr id="4" name="Slide Number Placeholder 3">
            <a:extLst>
              <a:ext uri="{FF2B5EF4-FFF2-40B4-BE49-F238E27FC236}">
                <a16:creationId xmlns:a16="http://schemas.microsoft.com/office/drawing/2014/main" id="{FBE4E1BE-FED3-4C98-814C-A05829A605E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6C8F971-8B36-4DE0-833B-F39D9597E7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965A55C-4BEC-4383-888B-43734E46F9D7}"/>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362B55FC-FB67-421E-A675-A9CF25E6D804}"/>
              </a:ext>
            </a:extLst>
          </p:cNvPr>
          <p:cNvGraphicFramePr>
            <a:graphicFrameLocks/>
          </p:cNvGraphicFramePr>
          <p:nvPr>
            <p:extLst>
              <p:ext uri="{D42A27DB-BD31-4B8C-83A1-F6EECF244321}">
                <p14:modId xmlns:p14="http://schemas.microsoft.com/office/powerpoint/2010/main" val="4270945486"/>
              </p:ext>
            </p:extLst>
          </p:nvPr>
        </p:nvGraphicFramePr>
        <p:xfrm>
          <a:off x="228600" y="1487248"/>
          <a:ext cx="9296400" cy="5156200"/>
        </p:xfrm>
        <a:graphic>
          <a:graphicData uri="http://schemas.openxmlformats.org/drawingml/2006/table">
            <a:tbl>
              <a:tblPr firstRow="1" bandRow="1">
                <a:tableStyleId>{21E4AEA4-8DFA-4A89-87EB-49C32662AFE0}</a:tableStyleId>
              </a:tblPr>
              <a:tblGrid>
                <a:gridCol w="1905000">
                  <a:extLst>
                    <a:ext uri="{9D8B030D-6E8A-4147-A177-3AD203B41FA5}">
                      <a16:colId xmlns:a16="http://schemas.microsoft.com/office/drawing/2014/main" val="3205872769"/>
                    </a:ext>
                  </a:extLst>
                </a:gridCol>
                <a:gridCol w="914400">
                  <a:extLst>
                    <a:ext uri="{9D8B030D-6E8A-4147-A177-3AD203B41FA5}">
                      <a16:colId xmlns:a16="http://schemas.microsoft.com/office/drawing/2014/main" val="2661412513"/>
                    </a:ext>
                  </a:extLst>
                </a:gridCol>
                <a:gridCol w="914400">
                  <a:extLst>
                    <a:ext uri="{9D8B030D-6E8A-4147-A177-3AD203B41FA5}">
                      <a16:colId xmlns:a16="http://schemas.microsoft.com/office/drawing/2014/main" val="3372008594"/>
                    </a:ext>
                  </a:extLst>
                </a:gridCol>
                <a:gridCol w="5562600">
                  <a:extLst>
                    <a:ext uri="{9D8B030D-6E8A-4147-A177-3AD203B41FA5}">
                      <a16:colId xmlns:a16="http://schemas.microsoft.com/office/drawing/2014/main" val="2674222162"/>
                    </a:ext>
                  </a:extLst>
                </a:gridCol>
              </a:tblGrid>
              <a:tr h="370840">
                <a:tc>
                  <a:txBody>
                    <a:bodyPr/>
                    <a:lstStyle/>
                    <a:p>
                      <a:r>
                        <a:rPr lang="en-US" sz="1600" dirty="0">
                          <a:latin typeface="Calibri" panose="020F0502020204030204" pitchFamily="34" charset="0"/>
                          <a:cs typeface="Calibri" panose="020F0502020204030204" pitchFamily="34" charset="0"/>
                        </a:rPr>
                        <a:t>Subfield</a:t>
                      </a:r>
                    </a:p>
                  </a:txBody>
                  <a:tcPr/>
                </a:tc>
                <a:tc>
                  <a:txBody>
                    <a:bodyPr/>
                    <a:lstStyle/>
                    <a:p>
                      <a:pPr algn="ctr"/>
                      <a:r>
                        <a:rPr lang="en-US" sz="1600" dirty="0">
                          <a:latin typeface="Calibri" panose="020F0502020204030204" pitchFamily="34" charset="0"/>
                          <a:cs typeface="Calibri" panose="020F0502020204030204" pitchFamily="34" charset="0"/>
                        </a:rPr>
                        <a:t>HE Bits</a:t>
                      </a:r>
                    </a:p>
                  </a:txBody>
                  <a:tcPr/>
                </a:tc>
                <a:tc>
                  <a:txBody>
                    <a:bodyPr/>
                    <a:lstStyle/>
                    <a:p>
                      <a:pPr algn="ctr"/>
                      <a:r>
                        <a:rPr lang="en-US" sz="1600" dirty="0">
                          <a:latin typeface="Calibri" panose="020F0502020204030204" pitchFamily="34" charset="0"/>
                          <a:cs typeface="Calibri" panose="020F0502020204030204" pitchFamily="34" charset="0"/>
                        </a:rPr>
                        <a:t>EHT Bits</a:t>
                      </a:r>
                    </a:p>
                  </a:txBody>
                  <a:tcPr/>
                </a:tc>
                <a:tc>
                  <a:txBody>
                    <a:bodyPr/>
                    <a:lstStyle/>
                    <a:p>
                      <a:pPr algn="ctr"/>
                      <a:r>
                        <a:rPr lang="en-US" sz="1600" dirty="0">
                          <a:latin typeface="Calibri" panose="020F0502020204030204" pitchFamily="34" charset="0"/>
                          <a:cs typeface="Calibri" panose="020F0502020204030204" pitchFamily="34" charset="0"/>
                        </a:rPr>
                        <a:t>Comments for EHT</a:t>
                      </a:r>
                    </a:p>
                  </a:txBody>
                  <a:tcPr/>
                </a:tc>
                <a:extLst>
                  <a:ext uri="{0D108BD9-81ED-4DB2-BD59-A6C34878D82A}">
                    <a16:rowId xmlns:a16="http://schemas.microsoft.com/office/drawing/2014/main" val="834633499"/>
                  </a:ext>
                </a:extLst>
              </a:tr>
              <a:tr h="370840">
                <a:tc>
                  <a:txBody>
                    <a:bodyPr/>
                    <a:lstStyle/>
                    <a:p>
                      <a:r>
                        <a:rPr lang="en-US" sz="1600" dirty="0">
                          <a:latin typeface="Calibri" panose="020F0502020204030204" pitchFamily="34" charset="0"/>
                          <a:cs typeface="Calibri" panose="020F0502020204030204" pitchFamily="34" charset="0"/>
                        </a:rPr>
                        <a:t>AID12</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No Change</a:t>
                      </a:r>
                    </a:p>
                  </a:txBody>
                  <a:tcPr/>
                </a:tc>
                <a:extLst>
                  <a:ext uri="{0D108BD9-81ED-4DB2-BD59-A6C34878D82A}">
                    <a16:rowId xmlns:a16="http://schemas.microsoft.com/office/drawing/2014/main" val="4142238577"/>
                  </a:ext>
                </a:extLst>
              </a:tr>
              <a:tr h="37084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RU Allocation</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Combining Lower/Upper 160 MHz bit with 8-bit RU Allocation subfield provides 9-bits, which is sufficient for all RUs and MRUs.</a:t>
                      </a:r>
                    </a:p>
                  </a:txBody>
                  <a:tcPr/>
                </a:tc>
                <a:extLst>
                  <a:ext uri="{0D108BD9-81ED-4DB2-BD59-A6C34878D82A}">
                    <a16:rowId xmlns:a16="http://schemas.microsoft.com/office/drawing/2014/main" val="2323189102"/>
                  </a:ext>
                </a:extLst>
              </a:tr>
              <a:tr h="370840">
                <a:tc>
                  <a:txBody>
                    <a:bodyPr/>
                    <a:lstStyle/>
                    <a:p>
                      <a:r>
                        <a:rPr lang="en-US" sz="1600" dirty="0">
                          <a:latin typeface="Calibri" panose="020F0502020204030204" pitchFamily="34" charset="0"/>
                          <a:cs typeface="Calibri" panose="020F0502020204030204" pitchFamily="34" charset="0"/>
                        </a:rPr>
                        <a:t>UL FEC Coding Type</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marR="0" lvl="0" indent="0" algn="ctr" defTabSz="975386" rtl="0" eaLnBrk="1" fontAlgn="t"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No Change</a:t>
                      </a:r>
                    </a:p>
                  </a:txBody>
                  <a:tcPr/>
                </a:tc>
                <a:extLst>
                  <a:ext uri="{0D108BD9-81ED-4DB2-BD59-A6C34878D82A}">
                    <a16:rowId xmlns:a16="http://schemas.microsoft.com/office/drawing/2014/main" val="3929774584"/>
                  </a:ext>
                </a:extLst>
              </a:tr>
              <a:tr h="370840">
                <a:tc>
                  <a:txBody>
                    <a:bodyPr/>
                    <a:lstStyle/>
                    <a:p>
                      <a:r>
                        <a:rPr lang="en-US" sz="1600" dirty="0">
                          <a:latin typeface="Calibri" panose="020F0502020204030204" pitchFamily="34" charset="0"/>
                          <a:cs typeface="Calibri" panose="020F0502020204030204" pitchFamily="34" charset="0"/>
                        </a:rPr>
                        <a:t>MCS</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DCM is Merged into MCS Subfield</a:t>
                      </a:r>
                    </a:p>
                  </a:txBody>
                  <a:tcPr/>
                </a:tc>
                <a:extLst>
                  <a:ext uri="{0D108BD9-81ED-4DB2-BD59-A6C34878D82A}">
                    <a16:rowId xmlns:a16="http://schemas.microsoft.com/office/drawing/2014/main" val="2876801846"/>
                  </a:ext>
                </a:extLst>
              </a:tr>
              <a:tr h="370840">
                <a:tc>
                  <a:txBody>
                    <a:bodyPr/>
                    <a:lstStyle/>
                    <a:p>
                      <a:pPr marL="0" marR="0" indent="0" algn="l" rtl="0" eaLnBrk="1" fontAlgn="auto"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DCM</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Merges DCM with MCS</a:t>
                      </a:r>
                    </a:p>
                  </a:txBody>
                  <a:tcPr/>
                </a:tc>
                <a:extLst>
                  <a:ext uri="{0D108BD9-81ED-4DB2-BD59-A6C34878D82A}">
                    <a16:rowId xmlns:a16="http://schemas.microsoft.com/office/drawing/2014/main" val="3492944667"/>
                  </a:ext>
                </a:extLst>
              </a:tr>
              <a:tr h="370840">
                <a:tc>
                  <a:txBody>
                    <a:bodyPr/>
                    <a:lstStyle/>
                    <a:p>
                      <a:pPr marL="0" marR="0" indent="0" algn="l"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SS Allocation</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Four bits for starting spatial stream and two bits for the number of spatial streams. Supports up to four spatial streams per-user</a:t>
                      </a:r>
                    </a:p>
                  </a:txBody>
                  <a:tcPr/>
                </a:tc>
                <a:extLst>
                  <a:ext uri="{0D108BD9-81ED-4DB2-BD59-A6C34878D82A}">
                    <a16:rowId xmlns:a16="http://schemas.microsoft.com/office/drawing/2014/main" val="294900792"/>
                  </a:ext>
                </a:extLst>
              </a:tr>
              <a:tr h="370840">
                <a:tc>
                  <a:txBody>
                    <a:bodyPr/>
                    <a:lstStyle/>
                    <a:p>
                      <a:pPr marL="0" marR="0" indent="0" algn="l"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UL Target RSSI</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No Change</a:t>
                      </a:r>
                    </a:p>
                  </a:txBody>
                  <a:tcPr/>
                </a:tc>
                <a:extLst>
                  <a:ext uri="{0D108BD9-81ED-4DB2-BD59-A6C34878D82A}">
                    <a16:rowId xmlns:a16="http://schemas.microsoft.com/office/drawing/2014/main" val="2725302795"/>
                  </a:ext>
                </a:extLst>
              </a:tr>
              <a:tr h="370840">
                <a:tc>
                  <a:txBody>
                    <a:bodyPr/>
                    <a:lstStyle/>
                    <a:p>
                      <a:pPr marL="0" marR="0" indent="0" algn="l" rtl="0" eaLnBrk="1" fontAlgn="auto"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HE/EHT Format</a:t>
                      </a:r>
                    </a:p>
                  </a:txBody>
                  <a:tcPr/>
                </a:tc>
                <a:tc>
                  <a:txBody>
                    <a:bodyPr/>
                    <a:lstStyle/>
                    <a:p>
                      <a:pPr marL="0" algn="ctr" rtl="0" eaLnBrk="1" fontAlgn="t" latinLnBrk="0" hangingPunct="1">
                        <a:spcBef>
                          <a:spcPts val="0"/>
                        </a:spcBef>
                        <a:spcAft>
                          <a:spcPts val="0"/>
                        </a:spcAft>
                      </a:pPr>
                      <a:endParaRPr lang="en-US" sz="1600" b="0"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b="0" kern="1200" dirty="0">
                          <a:solidFill>
                            <a:schemeClr val="dk1"/>
                          </a:solidFill>
                          <a:latin typeface="Calibri" panose="020F0502020204030204" pitchFamily="34" charset="0"/>
                          <a:ea typeface="+mn-ea"/>
                          <a:cs typeface="Calibri" panose="020F0502020204030204" pitchFamily="34" charset="0"/>
                        </a:rPr>
                        <a:t>Indicated to EHT STA whether to behave as HE or EHT STA</a:t>
                      </a:r>
                    </a:p>
                  </a:txBody>
                  <a:tcPr/>
                </a:tc>
                <a:extLst>
                  <a:ext uri="{0D108BD9-81ED-4DB2-BD59-A6C34878D82A}">
                    <a16:rowId xmlns:a16="http://schemas.microsoft.com/office/drawing/2014/main" val="687204126"/>
                  </a:ext>
                </a:extLst>
              </a:tr>
              <a:tr h="370840">
                <a:tc>
                  <a:txBody>
                    <a:bodyPr/>
                    <a:lstStyle/>
                    <a:p>
                      <a:r>
                        <a:rPr lang="en-US" sz="1600" dirty="0">
                          <a:latin typeface="Calibri" panose="020F0502020204030204" pitchFamily="34" charset="0"/>
                          <a:cs typeface="Calibri" panose="020F0502020204030204" pitchFamily="34" charset="0"/>
                        </a:rPr>
                        <a:t>Lower/Upper 160 MHz Segment</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Used to indicate if RU Allocation is for Lower or Upper 160 MHz Segment</a:t>
                      </a:r>
                    </a:p>
                  </a:txBody>
                  <a:tcPr/>
                </a:tc>
                <a:extLst>
                  <a:ext uri="{0D108BD9-81ED-4DB2-BD59-A6C34878D82A}">
                    <a16:rowId xmlns:a16="http://schemas.microsoft.com/office/drawing/2014/main" val="1923187809"/>
                  </a:ext>
                </a:extLst>
              </a:tr>
              <a:tr h="370840">
                <a:tc>
                  <a:txBody>
                    <a:bodyPr/>
                    <a:lstStyle/>
                    <a:p>
                      <a:r>
                        <a:rPr lang="en-US" sz="1600" b="0" dirty="0">
                          <a:latin typeface="Calibri" panose="020F0502020204030204" pitchFamily="34" charset="0"/>
                          <a:cs typeface="Calibri" panose="020F0502020204030204" pitchFamily="34" charset="0"/>
                        </a:rPr>
                        <a:t>Reserved</a:t>
                      </a:r>
                    </a:p>
                  </a:txBody>
                  <a:tcPr/>
                </a:tc>
                <a:tc>
                  <a:txBody>
                    <a:bodyPr/>
                    <a:lstStyle/>
                    <a:p>
                      <a:pPr algn="ctr"/>
                      <a:r>
                        <a:rPr lang="en-US" sz="1600" b="0" dirty="0">
                          <a:latin typeface="Calibri" panose="020F0502020204030204" pitchFamily="34" charset="0"/>
                          <a:cs typeface="Calibri" panose="020F0502020204030204" pitchFamily="34" charset="0"/>
                        </a:rPr>
                        <a:t>1</a:t>
                      </a:r>
                    </a:p>
                  </a:txBody>
                  <a:tcPr/>
                </a:tc>
                <a:tc>
                  <a:txBody>
                    <a:bodyPr/>
                    <a:lstStyle/>
                    <a:p>
                      <a:pPr algn="ctr"/>
                      <a:r>
                        <a:rPr lang="en-US" sz="1600" b="0" dirty="0">
                          <a:latin typeface="Calibri" panose="020F0502020204030204" pitchFamily="34" charset="0"/>
                          <a:cs typeface="Calibri" panose="020F0502020204030204" pitchFamily="34" charset="0"/>
                        </a:rPr>
                        <a:t>0</a:t>
                      </a:r>
                    </a:p>
                  </a:txBody>
                  <a:tcPr/>
                </a:tc>
                <a:tc>
                  <a:txBody>
                    <a:bodyPr/>
                    <a:lstStyle/>
                    <a:p>
                      <a:pPr algn="ctr"/>
                      <a:r>
                        <a:rPr lang="en-US" sz="1600" b="0" dirty="0">
                          <a:latin typeface="Calibri" panose="020F0502020204030204" pitchFamily="34" charset="0"/>
                          <a:cs typeface="Calibri" panose="020F0502020204030204" pitchFamily="34" charset="0"/>
                        </a:rPr>
                        <a:t>The MSB of AID12 is available for Future Use</a:t>
                      </a:r>
                    </a:p>
                    <a:p>
                      <a:pPr algn="ctr"/>
                      <a:r>
                        <a:rPr lang="en-US" sz="1600" b="0" dirty="0">
                          <a:latin typeface="Calibri" panose="020F0502020204030204" pitchFamily="34" charset="0"/>
                          <a:cs typeface="Calibri" panose="020F0502020204030204" pitchFamily="34" charset="0"/>
                        </a:rPr>
                        <a:t>There is also a Reserved bit in the Trigger Dependent User Info Field of the Basic Trigger Frame Variant</a:t>
                      </a:r>
                    </a:p>
                  </a:txBody>
                  <a:tcPr/>
                </a:tc>
                <a:extLst>
                  <a:ext uri="{0D108BD9-81ED-4DB2-BD59-A6C34878D82A}">
                    <a16:rowId xmlns:a16="http://schemas.microsoft.com/office/drawing/2014/main" val="2219218170"/>
                  </a:ext>
                </a:extLst>
              </a:tr>
            </a:tbl>
          </a:graphicData>
        </a:graphic>
      </p:graphicFrame>
    </p:spTree>
    <p:extLst>
      <p:ext uri="{BB962C8B-B14F-4D97-AF65-F5344CB8AC3E}">
        <p14:creationId xmlns:p14="http://schemas.microsoft.com/office/powerpoint/2010/main" val="2151301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3AB5-A1B8-4B7C-8061-DA4972A02F4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27C96A7-E923-483F-8644-1582D9C570C6}"/>
              </a:ext>
            </a:extLst>
          </p:cNvPr>
          <p:cNvSpPr>
            <a:spLocks noGrp="1"/>
          </p:cNvSpPr>
          <p:nvPr>
            <p:ph idx="1"/>
          </p:nvPr>
        </p:nvSpPr>
        <p:spPr/>
        <p:txBody>
          <a:bodyPr/>
          <a:lstStyle/>
          <a:p>
            <a:r>
              <a:rPr lang="en-US" dirty="0"/>
              <a:t>Enhanced Trigger Frame</a:t>
            </a:r>
          </a:p>
          <a:p>
            <a:pPr lvl="1"/>
            <a:r>
              <a:rPr lang="en-US" dirty="0"/>
              <a:t>Fully Backward compatible with HE</a:t>
            </a:r>
          </a:p>
          <a:p>
            <a:pPr lvl="1"/>
            <a:r>
              <a:rPr lang="en-US" dirty="0"/>
              <a:t>Enhanced to support EHT features</a:t>
            </a:r>
          </a:p>
          <a:p>
            <a:pPr lvl="2"/>
            <a:r>
              <a:rPr lang="en-US" b="1" dirty="0"/>
              <a:t>320 MHz bandwidth</a:t>
            </a:r>
          </a:p>
          <a:p>
            <a:pPr lvl="2"/>
            <a:r>
              <a:rPr lang="en-US" b="1" dirty="0"/>
              <a:t>Up to 16 Spatial Streams</a:t>
            </a:r>
          </a:p>
          <a:p>
            <a:pPr lvl="2"/>
            <a:r>
              <a:rPr lang="en-US" b="1" dirty="0"/>
              <a:t>RUs and MRUs</a:t>
            </a:r>
          </a:p>
          <a:p>
            <a:pPr lvl="1"/>
            <a:r>
              <a:rPr lang="en-US" dirty="0"/>
              <a:t>Provided an example of Enhanced User Info Field</a:t>
            </a:r>
          </a:p>
          <a:p>
            <a:pPr lvl="1"/>
            <a:r>
              <a:rPr lang="en-US" dirty="0"/>
              <a:t>Can be expanded to support </a:t>
            </a:r>
            <a:r>
              <a:rPr lang="en-US" sz="2200" b="1" dirty="0"/>
              <a:t>Uplink TB A-PPDU</a:t>
            </a:r>
          </a:p>
          <a:p>
            <a:pPr lvl="1"/>
            <a:endParaRPr lang="en-US" dirty="0"/>
          </a:p>
        </p:txBody>
      </p:sp>
      <p:sp>
        <p:nvSpPr>
          <p:cNvPr id="4" name="Slide Number Placeholder 3">
            <a:extLst>
              <a:ext uri="{FF2B5EF4-FFF2-40B4-BE49-F238E27FC236}">
                <a16:creationId xmlns:a16="http://schemas.microsoft.com/office/drawing/2014/main" id="{F473480C-82D8-4DF5-B977-19964E4C3DC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3B56E30-1869-4BF2-AA3C-9287AA2642B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7D87E2F-D746-4ADB-B359-9381B2A2D677}"/>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11741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2133600"/>
            <a:ext cx="8869680" cy="4387427"/>
          </a:xfrm>
        </p:spPr>
        <p:txBody>
          <a:bodyPr/>
          <a:lstStyle/>
          <a:p>
            <a:r>
              <a:rPr lang="en-US" dirty="0"/>
              <a:t>Do you support reusing the 802.11ax Trigger Type value for EHT?</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7462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D088-A28A-42AA-87C5-2D516182B7E6}"/>
              </a:ext>
            </a:extLst>
          </p:cNvPr>
          <p:cNvSpPr>
            <a:spLocks noGrp="1"/>
          </p:cNvSpPr>
          <p:nvPr>
            <p:ph type="title"/>
          </p:nvPr>
        </p:nvSpPr>
        <p:spPr>
          <a:xfrm>
            <a:off x="731520" y="731522"/>
            <a:ext cx="8288868" cy="1062822"/>
          </a:xfrm>
        </p:spPr>
        <p:txBody>
          <a:bodyPr/>
          <a:lstStyle/>
          <a:p>
            <a:r>
              <a:rPr lang="en-US" sz="3200" dirty="0"/>
              <a:t>Introduction</a:t>
            </a:r>
          </a:p>
        </p:txBody>
      </p:sp>
      <p:sp>
        <p:nvSpPr>
          <p:cNvPr id="3" name="Content Placeholder 2">
            <a:extLst>
              <a:ext uri="{FF2B5EF4-FFF2-40B4-BE49-F238E27FC236}">
                <a16:creationId xmlns:a16="http://schemas.microsoft.com/office/drawing/2014/main" id="{D7D13A60-79DB-400B-9F93-E0ECDA3CE649}"/>
              </a:ext>
            </a:extLst>
          </p:cNvPr>
          <p:cNvSpPr>
            <a:spLocks noGrp="1"/>
          </p:cNvSpPr>
          <p:nvPr>
            <p:ph idx="1"/>
          </p:nvPr>
        </p:nvSpPr>
        <p:spPr>
          <a:xfrm>
            <a:off x="609599" y="1794344"/>
            <a:ext cx="8502227" cy="4421844"/>
          </a:xfrm>
        </p:spPr>
        <p:txBody>
          <a:bodyPr/>
          <a:lstStyle/>
          <a:p>
            <a:r>
              <a:rPr lang="en-US" dirty="0"/>
              <a:t>Here we propose an Enhanced Trigger Frame that is backward compatible with HE STAs with additional support for EHT STAs</a:t>
            </a:r>
          </a:p>
          <a:p>
            <a:endParaRPr lang="en-US" dirty="0"/>
          </a:p>
          <a:p>
            <a:r>
              <a:rPr lang="en-US" dirty="0"/>
              <a:t>Benefits of this Design</a:t>
            </a:r>
          </a:p>
          <a:p>
            <a:pPr lvl="1"/>
            <a:r>
              <a:rPr lang="en-US" dirty="0"/>
              <a:t>Leverage 802.11ax Trigger Frame Design</a:t>
            </a:r>
          </a:p>
          <a:p>
            <a:pPr lvl="1"/>
            <a:r>
              <a:rPr lang="en-US" dirty="0"/>
              <a:t>Can trigger either HE or EHT STAs</a:t>
            </a:r>
          </a:p>
          <a:p>
            <a:pPr lvl="1"/>
            <a:r>
              <a:rPr lang="en-US" dirty="0"/>
              <a:t>Can trigger both HE and EHT STAs with one Trigger Frame to support TB A-PPDUs</a:t>
            </a:r>
          </a:p>
        </p:txBody>
      </p:sp>
      <p:sp>
        <p:nvSpPr>
          <p:cNvPr id="4" name="Slide Number Placeholder 3">
            <a:extLst>
              <a:ext uri="{FF2B5EF4-FFF2-40B4-BE49-F238E27FC236}">
                <a16:creationId xmlns:a16="http://schemas.microsoft.com/office/drawing/2014/main" id="{9F0C3748-CC81-4B2E-9AB8-123C11F20E9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BBEF520-B9BA-4349-BFEC-D645EEFAAF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677F76-D2BE-47D4-A218-A1141F740E7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573774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1961382"/>
            <a:ext cx="8869680" cy="913901"/>
          </a:xfrm>
        </p:spPr>
        <p:txBody>
          <a:bodyPr/>
          <a:lstStyle/>
          <a:p>
            <a:r>
              <a:rPr lang="en-US" dirty="0"/>
              <a:t>Do you support reassigning reserved bits in the Tigger Frame Common Info Field for the following new subfields?</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052C372F-B99F-40C3-BC44-DCE271A4D660}"/>
              </a:ext>
            </a:extLst>
          </p:cNvPr>
          <p:cNvGraphicFramePr>
            <a:graphicFrameLocks/>
          </p:cNvGraphicFramePr>
          <p:nvPr>
            <p:extLst>
              <p:ext uri="{D42A27DB-BD31-4B8C-83A1-F6EECF244321}">
                <p14:modId xmlns:p14="http://schemas.microsoft.com/office/powerpoint/2010/main" val="1938657232"/>
              </p:ext>
            </p:extLst>
          </p:nvPr>
        </p:nvGraphicFramePr>
        <p:xfrm>
          <a:off x="2362200" y="3200400"/>
          <a:ext cx="4495800" cy="1478280"/>
        </p:xfrm>
        <a:graphic>
          <a:graphicData uri="http://schemas.openxmlformats.org/drawingml/2006/table">
            <a:tbl>
              <a:tblPr firstRow="1" bandRow="1">
                <a:tableStyleId>{21E4AEA4-8DFA-4A89-87EB-49C32662AFE0}</a:tableStyleId>
              </a:tblPr>
              <a:tblGrid>
                <a:gridCol w="3399263">
                  <a:extLst>
                    <a:ext uri="{9D8B030D-6E8A-4147-A177-3AD203B41FA5}">
                      <a16:colId xmlns:a16="http://schemas.microsoft.com/office/drawing/2014/main" val="3205872769"/>
                    </a:ext>
                  </a:extLst>
                </a:gridCol>
                <a:gridCol w="1096537">
                  <a:extLst>
                    <a:ext uri="{9D8B030D-6E8A-4147-A177-3AD203B41FA5}">
                      <a16:colId xmlns:a16="http://schemas.microsoft.com/office/drawing/2014/main" val="2661412513"/>
                    </a:ext>
                  </a:extLst>
                </a:gridCol>
              </a:tblGrid>
              <a:tr h="142240">
                <a:tc>
                  <a:txBody>
                    <a:bodyPr/>
                    <a:lstStyle/>
                    <a:p>
                      <a:r>
                        <a:rPr lang="en-US" sz="1800" dirty="0">
                          <a:latin typeface="Calibri" panose="020F0502020204030204" pitchFamily="34" charset="0"/>
                          <a:cs typeface="Calibri" panose="020F0502020204030204" pitchFamily="34" charset="0"/>
                        </a:rPr>
                        <a:t>Subfield Name</a:t>
                      </a:r>
                    </a:p>
                  </a:txBody>
                  <a:tcPr/>
                </a:tc>
                <a:tc>
                  <a:txBody>
                    <a:bodyPr/>
                    <a:lstStyle/>
                    <a:p>
                      <a:pPr algn="ctr"/>
                      <a:r>
                        <a:rPr lang="en-US" sz="1800" dirty="0">
                          <a:latin typeface="Calibri" panose="020F0502020204030204" pitchFamily="34" charset="0"/>
                          <a:cs typeface="Calibri" panose="020F0502020204030204" pitchFamily="34" charset="0"/>
                        </a:rPr>
                        <a:t>Bits</a:t>
                      </a:r>
                    </a:p>
                  </a:txBody>
                  <a:tcPr/>
                </a:tc>
                <a:extLst>
                  <a:ext uri="{0D108BD9-81ED-4DB2-BD59-A6C34878D82A}">
                    <a16:rowId xmlns:a16="http://schemas.microsoft.com/office/drawing/2014/main" val="834633499"/>
                  </a:ext>
                </a:extLst>
              </a:tr>
              <a:tr h="370840">
                <a:tc>
                  <a:txBody>
                    <a:bodyPr/>
                    <a:lstStyle/>
                    <a:p>
                      <a:r>
                        <a:rPr lang="en-US" sz="1800" dirty="0">
                          <a:latin typeface="Calibri" panose="020F0502020204030204" pitchFamily="34" charset="0"/>
                          <a:cs typeface="Calibri" panose="020F0502020204030204" pitchFamily="34" charset="0"/>
                        </a:rPr>
                        <a:t>Enhanced Trigger Frame Flag</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4166063745"/>
                  </a:ext>
                </a:extLst>
              </a:tr>
              <a:tr h="370840">
                <a:tc>
                  <a:txBody>
                    <a:bodyPr/>
                    <a:lstStyle/>
                    <a:p>
                      <a:r>
                        <a:rPr lang="en-US" sz="1800" dirty="0">
                          <a:latin typeface="Calibri" panose="020F0502020204030204" pitchFamily="34" charset="0"/>
                          <a:cs typeface="Calibri" panose="020F0502020204030204" pitchFamily="34" charset="0"/>
                        </a:rPr>
                        <a:t>PHY Version Field</a:t>
                      </a:r>
                    </a:p>
                  </a:txBody>
                  <a:tcPr/>
                </a:tc>
                <a:tc>
                  <a:txBody>
                    <a:bodyPr/>
                    <a:lstStyle/>
                    <a:p>
                      <a:pPr algn="ctr"/>
                      <a:r>
                        <a:rPr lang="en-US" sz="18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3897169879"/>
                  </a:ext>
                </a:extLst>
              </a:tr>
              <a:tr h="370840">
                <a:tc>
                  <a:txBody>
                    <a:bodyPr/>
                    <a:lstStyle/>
                    <a:p>
                      <a:r>
                        <a:rPr lang="en-US" sz="1800" dirty="0">
                          <a:latin typeface="Calibri" panose="020F0502020204030204" pitchFamily="34" charset="0"/>
                          <a:cs typeface="Calibri" panose="020F0502020204030204" pitchFamily="34" charset="0"/>
                        </a:rPr>
                        <a:t>UL BW Extension Field</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4121809437"/>
                  </a:ext>
                </a:extLst>
              </a:tr>
            </a:tbl>
          </a:graphicData>
        </a:graphic>
      </p:graphicFrame>
    </p:spTree>
    <p:extLst>
      <p:ext uri="{BB962C8B-B14F-4D97-AF65-F5344CB8AC3E}">
        <p14:creationId xmlns:p14="http://schemas.microsoft.com/office/powerpoint/2010/main" val="274764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3E15-F4B1-49E1-8ED9-3BCF442919FF}"/>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11E0AE27-DB15-402D-ABD1-43B9AA1D1897}"/>
              </a:ext>
            </a:extLst>
          </p:cNvPr>
          <p:cNvSpPr>
            <a:spLocks noGrp="1"/>
          </p:cNvSpPr>
          <p:nvPr>
            <p:ph idx="1"/>
          </p:nvPr>
        </p:nvSpPr>
        <p:spPr/>
        <p:txBody>
          <a:bodyPr/>
          <a:lstStyle/>
          <a:p>
            <a:r>
              <a:rPr lang="en-US" dirty="0"/>
              <a:t>Do you agree to reassign one of the reserved bits in the Trigger Frame Common Info Field to indicate that this Trigger Frame is an Enhanced Trigger Frame, supporting EHT Features?</a:t>
            </a:r>
          </a:p>
        </p:txBody>
      </p:sp>
      <p:sp>
        <p:nvSpPr>
          <p:cNvPr id="4" name="Slide Number Placeholder 3">
            <a:extLst>
              <a:ext uri="{FF2B5EF4-FFF2-40B4-BE49-F238E27FC236}">
                <a16:creationId xmlns:a16="http://schemas.microsoft.com/office/drawing/2014/main" id="{1C1E9F02-E9F1-4DB9-9D75-910F3F753DF4}"/>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B570B64-C392-4FF5-ABEF-44A21E57DD2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84E6ABB-5626-4FAE-AB33-0447E7AF15F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136377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3E15-F4B1-49E1-8ED9-3BCF442919F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11E0AE27-DB15-402D-ABD1-43B9AA1D1897}"/>
              </a:ext>
            </a:extLst>
          </p:cNvPr>
          <p:cNvSpPr>
            <a:spLocks noGrp="1"/>
          </p:cNvSpPr>
          <p:nvPr>
            <p:ph idx="1"/>
          </p:nvPr>
        </p:nvSpPr>
        <p:spPr>
          <a:xfrm>
            <a:off x="731519" y="2113282"/>
            <a:ext cx="8717281" cy="4387427"/>
          </a:xfrm>
        </p:spPr>
        <p:txBody>
          <a:bodyPr/>
          <a:lstStyle/>
          <a:p>
            <a:r>
              <a:rPr lang="en-US" dirty="0"/>
              <a:t>Do you agree to reassign one of the reserved bits in the Trigger Frame Common Info Field as a bandwidth expansion bit?</a:t>
            </a:r>
          </a:p>
          <a:p>
            <a:pPr lvl="1"/>
            <a:r>
              <a:rPr lang="en-US" dirty="0"/>
              <a:t>Note: This expands the number of bandwidth bits from two bits to three bits. One of the eight values can be used to indicate 320 MHz bandwidth.  The other three values could be reserved.</a:t>
            </a:r>
          </a:p>
        </p:txBody>
      </p:sp>
      <p:sp>
        <p:nvSpPr>
          <p:cNvPr id="4" name="Slide Number Placeholder 3">
            <a:extLst>
              <a:ext uri="{FF2B5EF4-FFF2-40B4-BE49-F238E27FC236}">
                <a16:creationId xmlns:a16="http://schemas.microsoft.com/office/drawing/2014/main" id="{1C1E9F02-E9F1-4DB9-9D75-910F3F753DF4}"/>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B570B64-C392-4FF5-ABEF-44A21E57DD2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84E6ABB-5626-4FAE-AB33-0447E7AF15F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7967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3E15-F4B1-49E1-8ED9-3BCF442919FF}"/>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11E0AE27-DB15-402D-ABD1-43B9AA1D1897}"/>
              </a:ext>
            </a:extLst>
          </p:cNvPr>
          <p:cNvSpPr>
            <a:spLocks noGrp="1"/>
          </p:cNvSpPr>
          <p:nvPr>
            <p:ph idx="1"/>
          </p:nvPr>
        </p:nvSpPr>
        <p:spPr>
          <a:xfrm>
            <a:off x="381001" y="2113282"/>
            <a:ext cx="8730826" cy="4387427"/>
          </a:xfrm>
        </p:spPr>
        <p:txBody>
          <a:bodyPr/>
          <a:lstStyle/>
          <a:p>
            <a:r>
              <a:rPr lang="en-US" dirty="0"/>
              <a:t>Do you agree to reassign three reserved bits in the Trigger Frame Common Info Field to indicate the PHY Version number?</a:t>
            </a:r>
          </a:p>
          <a:p>
            <a:pPr lvl="1"/>
            <a:r>
              <a:rPr lang="en-US" dirty="0"/>
              <a:t>Note: The PHY Version Number is copied and pasted into the U-SIG field of the TB PPDU</a:t>
            </a:r>
          </a:p>
        </p:txBody>
      </p:sp>
      <p:sp>
        <p:nvSpPr>
          <p:cNvPr id="4" name="Slide Number Placeholder 3">
            <a:extLst>
              <a:ext uri="{FF2B5EF4-FFF2-40B4-BE49-F238E27FC236}">
                <a16:creationId xmlns:a16="http://schemas.microsoft.com/office/drawing/2014/main" id="{1C1E9F02-E9F1-4DB9-9D75-910F3F753DF4}"/>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B570B64-C392-4FF5-ABEF-44A21E57DD2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84E6ABB-5626-4FAE-AB33-0447E7AF15F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72392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3E15-F4B1-49E1-8ED9-3BCF442919FF}"/>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11E0AE27-DB15-402D-ABD1-43B9AA1D1897}"/>
              </a:ext>
            </a:extLst>
          </p:cNvPr>
          <p:cNvSpPr>
            <a:spLocks noGrp="1"/>
          </p:cNvSpPr>
          <p:nvPr>
            <p:ph idx="1"/>
          </p:nvPr>
        </p:nvSpPr>
        <p:spPr>
          <a:xfrm>
            <a:off x="457200" y="2113282"/>
            <a:ext cx="8762999" cy="4387427"/>
          </a:xfrm>
        </p:spPr>
        <p:txBody>
          <a:bodyPr/>
          <a:lstStyle/>
          <a:p>
            <a:r>
              <a:rPr lang="en-US" sz="2200" dirty="0"/>
              <a:t>Do you agree to change the following reserved values in </a:t>
            </a:r>
            <a:r>
              <a:rPr lang="en-US" sz="2200"/>
              <a:t>the Trigger Frame Common Info Field </a:t>
            </a:r>
            <a:r>
              <a:rPr lang="en-US" sz="2200" dirty="0"/>
              <a:t>Number of HE LTFs and Midamble Periodicity table, for the case Doppler = 0, as follows?</a:t>
            </a:r>
          </a:p>
          <a:p>
            <a:pPr lvl="1"/>
            <a:r>
              <a:rPr lang="en-US" sz="2000" dirty="0"/>
              <a:t>Number of HE LTFs and Midamble Periodicity subfield value = 5 indicates the Number of LTFs = 12</a:t>
            </a:r>
          </a:p>
          <a:p>
            <a:pPr lvl="1"/>
            <a:r>
              <a:rPr lang="en-US" sz="2000" dirty="0"/>
              <a:t>Number of HE LTFs and Midamble Periodicity subfield value = 6 indicates the Number of LTFs = 16</a:t>
            </a:r>
          </a:p>
          <a:p>
            <a:endParaRPr lang="en-US" sz="2200" dirty="0"/>
          </a:p>
        </p:txBody>
      </p:sp>
      <p:sp>
        <p:nvSpPr>
          <p:cNvPr id="4" name="Slide Number Placeholder 3">
            <a:extLst>
              <a:ext uri="{FF2B5EF4-FFF2-40B4-BE49-F238E27FC236}">
                <a16:creationId xmlns:a16="http://schemas.microsoft.com/office/drawing/2014/main" id="{1C1E9F02-E9F1-4DB9-9D75-910F3F753DF4}"/>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B570B64-C392-4FF5-ABEF-44A21E57DD2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84E6ABB-5626-4FAE-AB33-0447E7AF15F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662456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2133600"/>
            <a:ext cx="8869680" cy="4387427"/>
          </a:xfrm>
        </p:spPr>
        <p:txBody>
          <a:bodyPr/>
          <a:lstStyle/>
          <a:p>
            <a:r>
              <a:rPr lang="en-US" dirty="0"/>
              <a:t>Do you agree to use four bits of the Trigger Frame User Info Field  Spatial Stream Allocation subfield to indicate the starting spatial stream, and two bits to indicate the number of per-user spatial streams?</a:t>
            </a:r>
          </a:p>
          <a:p>
            <a:pPr lvl="1"/>
            <a:r>
              <a:rPr lang="en-US" dirty="0"/>
              <a:t>Note: This supports up to a total of 16 spatial streams with up to four spatial streams per-user</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7197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a:xfrm>
            <a:off x="732366" y="682713"/>
            <a:ext cx="8288868" cy="640078"/>
          </a:xfrm>
        </p:spPr>
        <p:txBody>
          <a:bodyPr/>
          <a:lstStyle/>
          <a:p>
            <a:r>
              <a:rPr lang="en-US" dirty="0"/>
              <a:t>Straw Poll #8</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381000" y="1434301"/>
            <a:ext cx="8930640" cy="851150"/>
          </a:xfrm>
        </p:spPr>
        <p:txBody>
          <a:bodyPr/>
          <a:lstStyle/>
          <a:p>
            <a:r>
              <a:rPr lang="en-US" dirty="0"/>
              <a:t>Do you agree to the following subfields in the Trigger Frame User Info Field?</a:t>
            </a:r>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38170450-BC58-472D-9598-44CBBE3ED72C}"/>
              </a:ext>
            </a:extLst>
          </p:cNvPr>
          <p:cNvGraphicFramePr>
            <a:graphicFrameLocks/>
          </p:cNvGraphicFramePr>
          <p:nvPr>
            <p:extLst>
              <p:ext uri="{D42A27DB-BD31-4B8C-83A1-F6EECF244321}">
                <p14:modId xmlns:p14="http://schemas.microsoft.com/office/powerpoint/2010/main" val="3466336776"/>
              </p:ext>
            </p:extLst>
          </p:nvPr>
        </p:nvGraphicFramePr>
        <p:xfrm>
          <a:off x="2362200" y="2438400"/>
          <a:ext cx="5181600" cy="3337560"/>
        </p:xfrm>
        <a:graphic>
          <a:graphicData uri="http://schemas.openxmlformats.org/drawingml/2006/table">
            <a:tbl>
              <a:tblPr firstRow="1" bandRow="1">
                <a:tableStyleId>{21E4AEA4-8DFA-4A89-87EB-49C32662AFE0}</a:tableStyleId>
              </a:tblPr>
              <a:tblGrid>
                <a:gridCol w="3657600">
                  <a:extLst>
                    <a:ext uri="{9D8B030D-6E8A-4147-A177-3AD203B41FA5}">
                      <a16:colId xmlns:a16="http://schemas.microsoft.com/office/drawing/2014/main" val="3205872769"/>
                    </a:ext>
                  </a:extLst>
                </a:gridCol>
                <a:gridCol w="1524000">
                  <a:extLst>
                    <a:ext uri="{9D8B030D-6E8A-4147-A177-3AD203B41FA5}">
                      <a16:colId xmlns:a16="http://schemas.microsoft.com/office/drawing/2014/main" val="3372008594"/>
                    </a:ext>
                  </a:extLst>
                </a:gridCol>
              </a:tblGrid>
              <a:tr h="370840">
                <a:tc>
                  <a:txBody>
                    <a:bodyPr/>
                    <a:lstStyle/>
                    <a:p>
                      <a:r>
                        <a:rPr lang="en-US" sz="1800" dirty="0">
                          <a:latin typeface="Calibri" panose="020F0502020204030204" pitchFamily="34" charset="0"/>
                          <a:cs typeface="Calibri" panose="020F0502020204030204" pitchFamily="34" charset="0"/>
                        </a:rPr>
                        <a:t>Subfield</a:t>
                      </a:r>
                    </a:p>
                  </a:txBody>
                  <a:tcPr/>
                </a:tc>
                <a:tc>
                  <a:txBody>
                    <a:bodyPr/>
                    <a:lstStyle/>
                    <a:p>
                      <a:pPr algn="ctr"/>
                      <a:r>
                        <a:rPr lang="en-US" sz="1800" dirty="0">
                          <a:latin typeface="Calibri" panose="020F0502020204030204" pitchFamily="34" charset="0"/>
                          <a:cs typeface="Calibri" panose="020F0502020204030204" pitchFamily="34" charset="0"/>
                        </a:rPr>
                        <a:t>Bits</a:t>
                      </a:r>
                    </a:p>
                  </a:txBody>
                  <a:tcPr/>
                </a:tc>
                <a:extLst>
                  <a:ext uri="{0D108BD9-81ED-4DB2-BD59-A6C34878D82A}">
                    <a16:rowId xmlns:a16="http://schemas.microsoft.com/office/drawing/2014/main" val="834633499"/>
                  </a:ext>
                </a:extLst>
              </a:tr>
              <a:tr h="370840">
                <a:tc>
                  <a:txBody>
                    <a:bodyPr/>
                    <a:lstStyle/>
                    <a:p>
                      <a:r>
                        <a:rPr lang="en-US" sz="1800" dirty="0">
                          <a:latin typeface="Calibri" panose="020F0502020204030204" pitchFamily="34" charset="0"/>
                          <a:cs typeface="Calibri" panose="020F0502020204030204" pitchFamily="34" charset="0"/>
                        </a:rPr>
                        <a:t>AID12</a:t>
                      </a:r>
                    </a:p>
                  </a:txBody>
                  <a:tcPr/>
                </a:tc>
                <a:tc>
                  <a:txBody>
                    <a:bodyPr/>
                    <a:lstStyle/>
                    <a:p>
                      <a:pPr algn="ctr"/>
                      <a:r>
                        <a:rPr lang="en-US" sz="18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4142238577"/>
                  </a:ext>
                </a:extLst>
              </a:tr>
              <a:tr h="37084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RU Allocation</a:t>
                      </a:r>
                    </a:p>
                  </a:txBody>
                  <a:tcPr/>
                </a:tc>
                <a:tc>
                  <a:txBody>
                    <a:bodyPr/>
                    <a:lstStyle/>
                    <a:p>
                      <a:pPr marL="0" algn="ctr" rtl="0" eaLnBrk="1" fontAlgn="t" latinLnBrk="0" hangingPunct="1">
                        <a:spcBef>
                          <a:spcPts val="0"/>
                        </a:spcBef>
                        <a:spcAft>
                          <a:spcPts val="0"/>
                        </a:spcAft>
                      </a:pPr>
                      <a:r>
                        <a:rPr lang="en-US" sz="1800" b="0" kern="1200" dirty="0">
                          <a:solidFill>
                            <a:schemeClr val="dk1"/>
                          </a:solidFill>
                          <a:latin typeface="Calibri" panose="020F0502020204030204" pitchFamily="34" charset="0"/>
                          <a:ea typeface="+mn-ea"/>
                          <a:cs typeface="Calibri" panose="020F0502020204030204" pitchFamily="34" charset="0"/>
                        </a:rPr>
                        <a:t>8</a:t>
                      </a:r>
                    </a:p>
                  </a:txBody>
                  <a:tcPr/>
                </a:tc>
                <a:extLst>
                  <a:ext uri="{0D108BD9-81ED-4DB2-BD59-A6C34878D82A}">
                    <a16:rowId xmlns:a16="http://schemas.microsoft.com/office/drawing/2014/main" val="2323189102"/>
                  </a:ext>
                </a:extLst>
              </a:tr>
              <a:tr h="370840">
                <a:tc>
                  <a:txBody>
                    <a:bodyPr/>
                    <a:lstStyle/>
                    <a:p>
                      <a:r>
                        <a:rPr lang="en-US" sz="1800" dirty="0">
                          <a:latin typeface="Calibri" panose="020F0502020204030204" pitchFamily="34" charset="0"/>
                          <a:cs typeface="Calibri" panose="020F0502020204030204" pitchFamily="34" charset="0"/>
                        </a:rPr>
                        <a:t>UL FEC Coding Type</a:t>
                      </a:r>
                    </a:p>
                  </a:txBody>
                  <a:tcPr/>
                </a:tc>
                <a:tc>
                  <a:txBody>
                    <a:bodyPr/>
                    <a:lstStyle/>
                    <a:p>
                      <a:pPr marL="0" algn="ctr" rtl="0" eaLnBrk="1" fontAlgn="t" latinLnBrk="0" hangingPunct="1">
                        <a:spcBef>
                          <a:spcPts val="0"/>
                        </a:spcBef>
                        <a:spcAft>
                          <a:spcPts val="0"/>
                        </a:spcAft>
                      </a:pPr>
                      <a:r>
                        <a:rPr lang="en-US" sz="1800" b="0" kern="1200" dirty="0">
                          <a:solidFill>
                            <a:schemeClr val="dk1"/>
                          </a:solidFill>
                          <a:latin typeface="Calibri" panose="020F0502020204030204" pitchFamily="34" charset="0"/>
                          <a:ea typeface="+mn-ea"/>
                          <a:cs typeface="Calibri" panose="020F0502020204030204" pitchFamily="34" charset="0"/>
                        </a:rPr>
                        <a:t>1</a:t>
                      </a:r>
                    </a:p>
                  </a:txBody>
                  <a:tcPr/>
                </a:tc>
                <a:extLst>
                  <a:ext uri="{0D108BD9-81ED-4DB2-BD59-A6C34878D82A}">
                    <a16:rowId xmlns:a16="http://schemas.microsoft.com/office/drawing/2014/main" val="3929774584"/>
                  </a:ext>
                </a:extLst>
              </a:tr>
              <a:tr h="370840">
                <a:tc>
                  <a:txBody>
                    <a:bodyPr/>
                    <a:lstStyle/>
                    <a:p>
                      <a:r>
                        <a:rPr lang="en-US" sz="1800" dirty="0">
                          <a:latin typeface="Calibri" panose="020F0502020204030204" pitchFamily="34" charset="0"/>
                          <a:cs typeface="Calibri" panose="020F0502020204030204" pitchFamily="34" charset="0"/>
                        </a:rPr>
                        <a:t>MCS</a:t>
                      </a:r>
                    </a:p>
                  </a:txBody>
                  <a:tcPr/>
                </a:tc>
                <a:tc>
                  <a:txBody>
                    <a:bodyPr/>
                    <a:lstStyle/>
                    <a:p>
                      <a:pPr algn="ctr"/>
                      <a:r>
                        <a:rPr lang="en-US" sz="18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2876801846"/>
                  </a:ext>
                </a:extLst>
              </a:tr>
              <a:tr h="370840">
                <a:tc>
                  <a:txBody>
                    <a:bodyPr/>
                    <a:lstStyle/>
                    <a:p>
                      <a:pPr marL="0" marR="0" indent="0" algn="l" rtl="0" eaLnBrk="1" fontAlgn="auto"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SS Allocation</a:t>
                      </a:r>
                    </a:p>
                  </a:txBody>
                  <a:tcPr/>
                </a:tc>
                <a:tc>
                  <a:txBody>
                    <a:bodyPr/>
                    <a:lstStyle/>
                    <a:p>
                      <a:pPr marL="0" algn="ctr" rtl="0" eaLnBrk="1" fontAlgn="t"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6</a:t>
                      </a:r>
                    </a:p>
                  </a:txBody>
                  <a:tcPr/>
                </a:tc>
                <a:extLst>
                  <a:ext uri="{0D108BD9-81ED-4DB2-BD59-A6C34878D82A}">
                    <a16:rowId xmlns:a16="http://schemas.microsoft.com/office/drawing/2014/main" val="294900792"/>
                  </a:ext>
                </a:extLst>
              </a:tr>
              <a:tr h="370840">
                <a:tc>
                  <a:txBody>
                    <a:bodyPr/>
                    <a:lstStyle/>
                    <a:p>
                      <a:pPr marL="0" marR="0" indent="0" algn="l" rtl="0" eaLnBrk="1" fontAlgn="auto"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UL Target RSSI</a:t>
                      </a:r>
                    </a:p>
                  </a:txBody>
                  <a:tcPr/>
                </a:tc>
                <a:tc>
                  <a:txBody>
                    <a:bodyPr/>
                    <a:lstStyle/>
                    <a:p>
                      <a:pPr marL="0" algn="ctr" rtl="0" eaLnBrk="1" fontAlgn="t" latinLnBrk="0" hangingPunct="1">
                        <a:spcBef>
                          <a:spcPts val="0"/>
                        </a:spcBef>
                        <a:spcAft>
                          <a:spcPts val="0"/>
                        </a:spcAft>
                      </a:pPr>
                      <a:r>
                        <a:rPr lang="en-US" sz="1800" kern="1200" dirty="0">
                          <a:solidFill>
                            <a:schemeClr val="dk1"/>
                          </a:solidFill>
                          <a:latin typeface="Calibri" panose="020F0502020204030204" pitchFamily="34" charset="0"/>
                          <a:ea typeface="+mn-ea"/>
                          <a:cs typeface="Calibri" panose="020F0502020204030204" pitchFamily="34" charset="0"/>
                        </a:rPr>
                        <a:t>7</a:t>
                      </a:r>
                    </a:p>
                  </a:txBody>
                  <a:tcPr/>
                </a:tc>
                <a:extLst>
                  <a:ext uri="{0D108BD9-81ED-4DB2-BD59-A6C34878D82A}">
                    <a16:rowId xmlns:a16="http://schemas.microsoft.com/office/drawing/2014/main" val="2725302795"/>
                  </a:ext>
                </a:extLst>
              </a:tr>
              <a:tr h="370840">
                <a:tc>
                  <a:txBody>
                    <a:bodyPr/>
                    <a:lstStyle/>
                    <a:p>
                      <a:pPr marL="0" marR="0" indent="0" algn="l" rtl="0" eaLnBrk="1" fontAlgn="auto" latinLnBrk="0" hangingPunct="1">
                        <a:spcBef>
                          <a:spcPts val="0"/>
                        </a:spcBef>
                        <a:spcAft>
                          <a:spcPts val="0"/>
                        </a:spcAft>
                      </a:pPr>
                      <a:r>
                        <a:rPr lang="en-US" sz="1800" b="0" kern="1200" dirty="0">
                          <a:solidFill>
                            <a:schemeClr val="dk1"/>
                          </a:solidFill>
                          <a:latin typeface="Calibri" panose="020F0502020204030204" pitchFamily="34" charset="0"/>
                          <a:ea typeface="+mn-ea"/>
                          <a:cs typeface="Calibri" panose="020F0502020204030204" pitchFamily="34" charset="0"/>
                        </a:rPr>
                        <a:t>HE/EHT Format</a:t>
                      </a:r>
                    </a:p>
                  </a:txBody>
                  <a:tcPr/>
                </a:tc>
                <a:tc>
                  <a:txBody>
                    <a:bodyPr/>
                    <a:lstStyle/>
                    <a:p>
                      <a:pPr marL="0" algn="ctr" rtl="0" eaLnBrk="1" fontAlgn="t" latinLnBrk="0" hangingPunct="1">
                        <a:spcBef>
                          <a:spcPts val="0"/>
                        </a:spcBef>
                        <a:spcAft>
                          <a:spcPts val="0"/>
                        </a:spcAft>
                      </a:pPr>
                      <a:r>
                        <a:rPr lang="en-US" sz="1800" b="0" kern="1200" dirty="0">
                          <a:solidFill>
                            <a:schemeClr val="dk1"/>
                          </a:solidFill>
                          <a:latin typeface="Calibri" panose="020F0502020204030204" pitchFamily="34" charset="0"/>
                          <a:ea typeface="+mn-ea"/>
                          <a:cs typeface="Calibri" panose="020F0502020204030204" pitchFamily="34" charset="0"/>
                        </a:rPr>
                        <a:t>1</a:t>
                      </a:r>
                    </a:p>
                  </a:txBody>
                  <a:tcPr/>
                </a:tc>
                <a:extLst>
                  <a:ext uri="{0D108BD9-81ED-4DB2-BD59-A6C34878D82A}">
                    <a16:rowId xmlns:a16="http://schemas.microsoft.com/office/drawing/2014/main" val="687204126"/>
                  </a:ext>
                </a:extLst>
              </a:tr>
              <a:tr h="370840">
                <a:tc>
                  <a:txBody>
                    <a:bodyPr/>
                    <a:lstStyle/>
                    <a:p>
                      <a:r>
                        <a:rPr lang="en-US" sz="1800" dirty="0">
                          <a:latin typeface="Calibri" panose="020F0502020204030204" pitchFamily="34" charset="0"/>
                          <a:cs typeface="Calibri" panose="020F0502020204030204" pitchFamily="34" charset="0"/>
                        </a:rPr>
                        <a:t>Lower/Upper 160 MHz Segment</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923187809"/>
                  </a:ext>
                </a:extLst>
              </a:tr>
            </a:tbl>
          </a:graphicData>
        </a:graphic>
      </p:graphicFrame>
    </p:spTree>
    <p:extLst>
      <p:ext uri="{BB962C8B-B14F-4D97-AF65-F5344CB8AC3E}">
        <p14:creationId xmlns:p14="http://schemas.microsoft.com/office/powerpoint/2010/main" val="2828499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2133600"/>
            <a:ext cx="8869680" cy="4387427"/>
          </a:xfrm>
        </p:spPr>
        <p:txBody>
          <a:bodyPr/>
          <a:lstStyle/>
          <a:p>
            <a:r>
              <a:rPr lang="en-US" dirty="0"/>
              <a:t>Do you agree to include a Lower/Upper 160 MHz Segment bit in the Trigger Frame User Info Field?</a:t>
            </a:r>
          </a:p>
          <a:p>
            <a:pPr lvl="1"/>
            <a:r>
              <a:rPr lang="en-US" dirty="0"/>
              <a:t>Note: Combining this bit with the 8-bit RU Allocation subfield provides an effective 9-bit field, which is sufficient for supporting all RUs and MRUs. (See Backup)</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835432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41114" y="2133600"/>
            <a:ext cx="8855286" cy="4387427"/>
          </a:xfrm>
        </p:spPr>
        <p:txBody>
          <a:bodyPr/>
          <a:lstStyle/>
          <a:p>
            <a:r>
              <a:rPr lang="en-US" dirty="0"/>
              <a:t>Do you agree to include an HE/EHT bit in the Trigger Frame User Info Field, indicating to the EHT STA whether to transmit an HE or EHT TB PPDU?</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0226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C9723-47B5-4C68-ADAD-F4D67D933D10}"/>
              </a:ext>
            </a:extLst>
          </p:cNvPr>
          <p:cNvSpPr>
            <a:spLocks noGrp="1"/>
          </p:cNvSpPr>
          <p:nvPr>
            <p:ph type="title"/>
          </p:nvPr>
        </p:nvSpPr>
        <p:spPr>
          <a:xfrm>
            <a:off x="609600" y="2494479"/>
            <a:ext cx="8288868" cy="1136227"/>
          </a:xfrm>
        </p:spPr>
        <p:txBody>
          <a:bodyPr/>
          <a:lstStyle/>
          <a:p>
            <a:r>
              <a:rPr lang="en-US" sz="4400" dirty="0"/>
              <a:t>Backup</a:t>
            </a:r>
          </a:p>
        </p:txBody>
      </p:sp>
      <p:sp>
        <p:nvSpPr>
          <p:cNvPr id="4" name="Slide Number Placeholder 3">
            <a:extLst>
              <a:ext uri="{FF2B5EF4-FFF2-40B4-BE49-F238E27FC236}">
                <a16:creationId xmlns:a16="http://schemas.microsoft.com/office/drawing/2014/main" id="{7099C92D-17F4-4ED3-8AE2-30882B6420F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7A0D9D1-F73E-44B3-B2AC-F126F39D3C0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5DB2B3E-1749-4334-BBDD-8BF5FAFB0DC8}"/>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993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EC6FD-F890-48E8-B444-EF688E1F523F}"/>
              </a:ext>
            </a:extLst>
          </p:cNvPr>
          <p:cNvSpPr>
            <a:spLocks noGrp="1"/>
          </p:cNvSpPr>
          <p:nvPr>
            <p:ph type="title"/>
          </p:nvPr>
        </p:nvSpPr>
        <p:spPr>
          <a:xfrm>
            <a:off x="731520" y="731522"/>
            <a:ext cx="8288868" cy="868677"/>
          </a:xfrm>
        </p:spPr>
        <p:txBody>
          <a:bodyPr/>
          <a:lstStyle/>
          <a:p>
            <a:r>
              <a:rPr lang="en-US" sz="3200" dirty="0"/>
              <a:t>Requirements</a:t>
            </a:r>
          </a:p>
        </p:txBody>
      </p:sp>
      <p:sp>
        <p:nvSpPr>
          <p:cNvPr id="4" name="Slide Number Placeholder 3">
            <a:extLst>
              <a:ext uri="{FF2B5EF4-FFF2-40B4-BE49-F238E27FC236}">
                <a16:creationId xmlns:a16="http://schemas.microsoft.com/office/drawing/2014/main" id="{0EEEDFC9-7B5D-45BD-9F64-B0DAC18B9BE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3E92747-E80C-4E11-9341-80DB37ED68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E13D948-0390-4465-8265-2817810DF065}"/>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697B4CFD-A9D1-48C2-B017-E975B23DFE37}"/>
              </a:ext>
            </a:extLst>
          </p:cNvPr>
          <p:cNvGraphicFramePr>
            <a:graphicFrameLocks/>
          </p:cNvGraphicFramePr>
          <p:nvPr>
            <p:extLst>
              <p:ext uri="{D42A27DB-BD31-4B8C-83A1-F6EECF244321}">
                <p14:modId xmlns:p14="http://schemas.microsoft.com/office/powerpoint/2010/main" val="4260675641"/>
              </p:ext>
            </p:extLst>
          </p:nvPr>
        </p:nvGraphicFramePr>
        <p:xfrm>
          <a:off x="316653" y="1752600"/>
          <a:ext cx="9208347" cy="3576320"/>
        </p:xfrm>
        <a:graphic>
          <a:graphicData uri="http://schemas.openxmlformats.org/drawingml/2006/table">
            <a:tbl>
              <a:tblPr firstRow="1" bandRow="1">
                <a:tableStyleId>{21E4AEA4-8DFA-4A89-87EB-49C32662AFE0}</a:tableStyleId>
              </a:tblPr>
              <a:tblGrid>
                <a:gridCol w="1953184">
                  <a:extLst>
                    <a:ext uri="{9D8B030D-6E8A-4147-A177-3AD203B41FA5}">
                      <a16:colId xmlns:a16="http://schemas.microsoft.com/office/drawing/2014/main" val="2700264813"/>
                    </a:ext>
                  </a:extLst>
                </a:gridCol>
                <a:gridCol w="7255163">
                  <a:extLst>
                    <a:ext uri="{9D8B030D-6E8A-4147-A177-3AD203B41FA5}">
                      <a16:colId xmlns:a16="http://schemas.microsoft.com/office/drawing/2014/main" val="1193370105"/>
                    </a:ext>
                  </a:extLst>
                </a:gridCol>
              </a:tblGrid>
              <a:tr h="370840">
                <a:tc>
                  <a:txBody>
                    <a:bodyPr/>
                    <a:lstStyle/>
                    <a:p>
                      <a:r>
                        <a:rPr lang="en-US" sz="1800" dirty="0">
                          <a:latin typeface="Calibri" panose="020F0502020204030204" pitchFamily="34" charset="0"/>
                          <a:cs typeface="Calibri" panose="020F0502020204030204" pitchFamily="34" charset="0"/>
                        </a:rPr>
                        <a:t>Item</a:t>
                      </a:r>
                    </a:p>
                  </a:txBody>
                  <a:tcPr/>
                </a:tc>
                <a:tc>
                  <a:txBody>
                    <a:bodyPr/>
                    <a:lstStyle/>
                    <a:p>
                      <a:r>
                        <a:rPr lang="en-US" sz="1800" dirty="0">
                          <a:latin typeface="Calibri" panose="020F0502020204030204" pitchFamily="34" charset="0"/>
                          <a:cs typeface="Calibri" panose="020F0502020204030204" pitchFamily="34" charset="0"/>
                        </a:rPr>
                        <a:t>Requirement</a:t>
                      </a:r>
                    </a:p>
                  </a:txBody>
                  <a:tcPr/>
                </a:tc>
                <a:extLst>
                  <a:ext uri="{0D108BD9-81ED-4DB2-BD59-A6C34878D82A}">
                    <a16:rowId xmlns:a16="http://schemas.microsoft.com/office/drawing/2014/main" val="2237980994"/>
                  </a:ext>
                </a:extLst>
              </a:tr>
              <a:tr h="370840">
                <a:tc>
                  <a:txBody>
                    <a:bodyPr/>
                    <a:lstStyle/>
                    <a:p>
                      <a:r>
                        <a:rPr lang="en-US" sz="1800" dirty="0">
                          <a:latin typeface="Calibri" panose="020F0502020204030204" pitchFamily="34" charset="0"/>
                          <a:cs typeface="Calibri" panose="020F0502020204030204" pitchFamily="34" charset="0"/>
                        </a:rPr>
                        <a:t>Backward Compatibility</a:t>
                      </a:r>
                    </a:p>
                  </a:txBody>
                  <a:tcPr/>
                </a:tc>
                <a:tc>
                  <a:txBody>
                    <a:bodyPr/>
                    <a:lstStyle/>
                    <a:p>
                      <a:r>
                        <a:rPr lang="en-US" sz="1800" dirty="0">
                          <a:latin typeface="Calibri" panose="020F0502020204030204" pitchFamily="34" charset="0"/>
                          <a:cs typeface="Calibri" panose="020F0502020204030204" pitchFamily="34" charset="0"/>
                        </a:rPr>
                        <a:t>An HE STA decoding the Enhanced Trigger Frame will not have any modified behavior</a:t>
                      </a:r>
                    </a:p>
                  </a:txBody>
                  <a:tcPr/>
                </a:tc>
                <a:extLst>
                  <a:ext uri="{0D108BD9-81ED-4DB2-BD59-A6C34878D82A}">
                    <a16:rowId xmlns:a16="http://schemas.microsoft.com/office/drawing/2014/main" val="1364403786"/>
                  </a:ext>
                </a:extLst>
              </a:tr>
              <a:tr h="370840">
                <a:tc>
                  <a:txBody>
                    <a:bodyPr/>
                    <a:lstStyle/>
                    <a:p>
                      <a:r>
                        <a:rPr lang="en-US" sz="1800" dirty="0">
                          <a:latin typeface="Calibri" panose="020F0502020204030204" pitchFamily="34" charset="0"/>
                          <a:cs typeface="Calibri" panose="020F0502020204030204" pitchFamily="34" charset="0"/>
                        </a:rPr>
                        <a:t>EHT Support</a:t>
                      </a:r>
                    </a:p>
                  </a:txBody>
                  <a:tcPr/>
                </a:tc>
                <a:tc>
                  <a:txBody>
                    <a:bodyPr/>
                    <a:lstStyle/>
                    <a:p>
                      <a:r>
                        <a:rPr lang="en-US" sz="1800" dirty="0">
                          <a:latin typeface="Calibri" panose="020F0502020204030204" pitchFamily="34" charset="0"/>
                          <a:cs typeface="Calibri" panose="020F0502020204030204" pitchFamily="34" charset="0"/>
                        </a:rPr>
                        <a:t>An EHT STA can decode the Enhanced Trigger Frame and support new EHT Features</a:t>
                      </a:r>
                    </a:p>
                  </a:txBody>
                  <a:tcPr/>
                </a:tc>
                <a:extLst>
                  <a:ext uri="{0D108BD9-81ED-4DB2-BD59-A6C34878D82A}">
                    <a16:rowId xmlns:a16="http://schemas.microsoft.com/office/drawing/2014/main" val="1858252459"/>
                  </a:ext>
                </a:extLst>
              </a:tr>
              <a:tr h="370840">
                <a:tc>
                  <a:txBody>
                    <a:bodyPr/>
                    <a:lstStyle/>
                    <a:p>
                      <a:r>
                        <a:rPr lang="en-US" sz="1800" dirty="0">
                          <a:latin typeface="Calibri" panose="020F0502020204030204" pitchFamily="34" charset="0"/>
                          <a:cs typeface="Calibri" panose="020F0502020204030204" pitchFamily="34" charset="0"/>
                        </a:rPr>
                        <a:t>320 MHz Support</a:t>
                      </a:r>
                    </a:p>
                  </a:txBody>
                  <a:tcPr/>
                </a:tc>
                <a:tc>
                  <a:txBody>
                    <a:bodyPr/>
                    <a:lstStyle/>
                    <a:p>
                      <a:r>
                        <a:rPr lang="en-US" sz="1800" dirty="0">
                          <a:latin typeface="Calibri" panose="020F0502020204030204" pitchFamily="34" charset="0"/>
                          <a:cs typeface="Calibri" panose="020F0502020204030204" pitchFamily="34" charset="0"/>
                        </a:rPr>
                        <a:t>The Enhanced Trigger Frame signals 320 MHz for EHT STAs</a:t>
                      </a:r>
                    </a:p>
                  </a:txBody>
                  <a:tcPr/>
                </a:tc>
                <a:extLst>
                  <a:ext uri="{0D108BD9-81ED-4DB2-BD59-A6C34878D82A}">
                    <a16:rowId xmlns:a16="http://schemas.microsoft.com/office/drawing/2014/main" val="273420455"/>
                  </a:ext>
                </a:extLst>
              </a:tr>
              <a:tr h="370840">
                <a:tc>
                  <a:txBody>
                    <a:bodyPr/>
                    <a:lstStyle/>
                    <a:p>
                      <a:r>
                        <a:rPr lang="en-US" sz="1800" dirty="0">
                          <a:latin typeface="Calibri" panose="020F0502020204030204" pitchFamily="34" charset="0"/>
                          <a:cs typeface="Calibri" panose="020F0502020204030204" pitchFamily="34" charset="0"/>
                        </a:rPr>
                        <a:t>16 Spatial Stream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The Enhanced Trigger Frame signals up to 16 Total Spatial Streams for EHT STAs</a:t>
                      </a:r>
                    </a:p>
                    <a:p>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08776520"/>
                  </a:ext>
                </a:extLst>
              </a:tr>
              <a:tr h="370840">
                <a:tc>
                  <a:txBody>
                    <a:bodyPr/>
                    <a:lstStyle/>
                    <a:p>
                      <a:r>
                        <a:rPr lang="en-US" sz="1800" dirty="0">
                          <a:latin typeface="Calibri" panose="020F0502020204030204" pitchFamily="34" charset="0"/>
                          <a:cs typeface="Calibri" panose="020F0502020204030204" pitchFamily="34" charset="0"/>
                        </a:rPr>
                        <a:t>RU Allocation</a:t>
                      </a:r>
                    </a:p>
                  </a:txBody>
                  <a:tcPr/>
                </a:tc>
                <a:tc>
                  <a:txBody>
                    <a:bodyPr/>
                    <a:lstStyle/>
                    <a:p>
                      <a:r>
                        <a:rPr lang="en-US" sz="1800" dirty="0">
                          <a:latin typeface="Calibri" panose="020F0502020204030204" pitchFamily="34" charset="0"/>
                          <a:cs typeface="Calibri" panose="020F0502020204030204" pitchFamily="34" charset="0"/>
                        </a:rPr>
                        <a:t>The Enhanced Trigger Frame supports EHT RU Allocations including MRU allocations</a:t>
                      </a:r>
                    </a:p>
                  </a:txBody>
                  <a:tcPr/>
                </a:tc>
                <a:extLst>
                  <a:ext uri="{0D108BD9-81ED-4DB2-BD59-A6C34878D82A}">
                    <a16:rowId xmlns:a16="http://schemas.microsoft.com/office/drawing/2014/main" val="243110021"/>
                  </a:ext>
                </a:extLst>
              </a:tr>
            </a:tbl>
          </a:graphicData>
        </a:graphic>
      </p:graphicFrame>
    </p:spTree>
    <p:extLst>
      <p:ext uri="{BB962C8B-B14F-4D97-AF65-F5344CB8AC3E}">
        <p14:creationId xmlns:p14="http://schemas.microsoft.com/office/powerpoint/2010/main" val="3562624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EA741-05A2-49B7-8B0B-7105BDC75411}"/>
              </a:ext>
            </a:extLst>
          </p:cNvPr>
          <p:cNvSpPr>
            <a:spLocks noGrp="1"/>
          </p:cNvSpPr>
          <p:nvPr>
            <p:ph type="title"/>
          </p:nvPr>
        </p:nvSpPr>
        <p:spPr>
          <a:xfrm>
            <a:off x="228600" y="838200"/>
            <a:ext cx="3200401" cy="640078"/>
          </a:xfrm>
        </p:spPr>
        <p:txBody>
          <a:bodyPr/>
          <a:lstStyle/>
          <a:p>
            <a:r>
              <a:rPr lang="en-US" sz="2800" dirty="0"/>
              <a:t>RU/MRU Count</a:t>
            </a:r>
          </a:p>
        </p:txBody>
      </p:sp>
      <p:sp>
        <p:nvSpPr>
          <p:cNvPr id="4" name="Slide Number Placeholder 3">
            <a:extLst>
              <a:ext uri="{FF2B5EF4-FFF2-40B4-BE49-F238E27FC236}">
                <a16:creationId xmlns:a16="http://schemas.microsoft.com/office/drawing/2014/main" id="{00CA5CFF-B5EC-4BF7-A6CB-4E5D3D3DC61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C4D228-2F35-4B2A-8799-64F670E4B05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F44912C-59BD-48EC-8593-9F98D41A20E2}"/>
              </a:ext>
            </a:extLst>
          </p:cNvPr>
          <p:cNvSpPr>
            <a:spLocks noGrp="1"/>
          </p:cNvSpPr>
          <p:nvPr>
            <p:ph type="dt" idx="15"/>
          </p:nvPr>
        </p:nvSpPr>
        <p:spPr/>
        <p:txBody>
          <a:bodyPr/>
          <a:lstStyle/>
          <a:p>
            <a:r>
              <a:rPr lang="en-US"/>
              <a:t>October 2020</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EE0F2109-6CF5-4EDB-82A9-129E3204B807}"/>
                  </a:ext>
                </a:extLst>
              </p:cNvPr>
              <p:cNvGraphicFramePr>
                <a:graphicFrameLocks noGrp="1"/>
              </p:cNvGraphicFramePr>
              <p:nvPr>
                <p:ph idx="1"/>
                <p:extLst>
                  <p:ext uri="{D42A27DB-BD31-4B8C-83A1-F6EECF244321}">
                    <p14:modId xmlns:p14="http://schemas.microsoft.com/office/powerpoint/2010/main" val="2390900417"/>
                  </p:ext>
                </p:extLst>
              </p:nvPr>
            </p:nvGraphicFramePr>
            <p:xfrm>
              <a:off x="4038600" y="787400"/>
              <a:ext cx="4783137" cy="6070600"/>
            </p:xfrm>
            <a:graphic>
              <a:graphicData uri="http://schemas.openxmlformats.org/drawingml/2006/table">
                <a:tbl>
                  <a:tblPr firstRow="1" bandRow="1">
                    <a:tableStyleId>{21E4AEA4-8DFA-4A89-87EB-49C32662AFE0}</a:tableStyleId>
                  </a:tblPr>
                  <a:tblGrid>
                    <a:gridCol w="2225659">
                      <a:extLst>
                        <a:ext uri="{9D8B030D-6E8A-4147-A177-3AD203B41FA5}">
                          <a16:colId xmlns:a16="http://schemas.microsoft.com/office/drawing/2014/main" val="1262809882"/>
                        </a:ext>
                      </a:extLst>
                    </a:gridCol>
                    <a:gridCol w="2557478">
                      <a:extLst>
                        <a:ext uri="{9D8B030D-6E8A-4147-A177-3AD203B41FA5}">
                          <a16:colId xmlns:a16="http://schemas.microsoft.com/office/drawing/2014/main" val="2042794280"/>
                        </a:ext>
                      </a:extLst>
                    </a:gridCol>
                  </a:tblGrid>
                  <a:tr h="326017">
                    <a:tc>
                      <a:txBody>
                        <a:bodyPr/>
                        <a:lstStyle/>
                        <a:p>
                          <a:r>
                            <a:rPr lang="en-US" sz="1600" dirty="0">
                              <a:latin typeface="Calibri" panose="020F0502020204030204" pitchFamily="34" charset="0"/>
                              <a:cs typeface="Calibri" panose="020F0502020204030204" pitchFamily="34" charset="0"/>
                            </a:rPr>
                            <a:t>RU/MRU Type</a:t>
                          </a:r>
                        </a:p>
                      </a:txBody>
                      <a:tcPr/>
                    </a:tc>
                    <a:tc>
                      <a:txBody>
                        <a:bodyPr/>
                        <a:lstStyle/>
                        <a:p>
                          <a:pPr algn="ctr"/>
                          <a:r>
                            <a:rPr lang="en-US" sz="1600" dirty="0">
                              <a:latin typeface="Calibri" panose="020F0502020204030204" pitchFamily="34" charset="0"/>
                              <a:cs typeface="Calibri" panose="020F0502020204030204" pitchFamily="34" charset="0"/>
                            </a:rPr>
                            <a:t>Number of RUs/MRUs</a:t>
                          </a:r>
                        </a:p>
                      </a:txBody>
                      <a:tcPr/>
                    </a:tc>
                    <a:extLst>
                      <a:ext uri="{0D108BD9-81ED-4DB2-BD59-A6C34878D82A}">
                        <a16:rowId xmlns:a16="http://schemas.microsoft.com/office/drawing/2014/main" val="3336621843"/>
                      </a:ext>
                    </a:extLst>
                  </a:tr>
                  <a:tr h="274320">
                    <a:tc>
                      <a:txBody>
                        <a:bodyPr/>
                        <a:lstStyle/>
                        <a:p>
                          <a:r>
                            <a:rPr lang="en-US" sz="1600" dirty="0">
                              <a:latin typeface="Calibri" panose="020F0502020204030204" pitchFamily="34" charset="0"/>
                              <a:cs typeface="Calibri" panose="020F0502020204030204" pitchFamily="34" charset="0"/>
                            </a:rPr>
                            <a:t>RU26</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144</m:t>
                                </m:r>
                                <m:r>
                                  <a:rPr lang="en-US" sz="1600" b="0" i="1" dirty="0" smtClean="0">
                                    <a:latin typeface="Cambria Math" panose="02040503050406030204" pitchFamily="18" charset="0"/>
                                    <a:cs typeface="Calibri" panose="020F0502020204030204" pitchFamily="34" charset="0"/>
                                  </a:rPr>
                                  <m:t>=4×36</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68094561"/>
                      </a:ext>
                    </a:extLst>
                  </a:tr>
                  <a:tr h="0">
                    <a:tc>
                      <a:txBody>
                        <a:bodyPr/>
                        <a:lstStyle/>
                        <a:p>
                          <a:r>
                            <a:rPr lang="en-US" sz="1600" dirty="0">
                              <a:latin typeface="Calibri" panose="020F0502020204030204" pitchFamily="34" charset="0"/>
                              <a:cs typeface="Calibri" panose="020F0502020204030204" pitchFamily="34" charset="0"/>
                            </a:rPr>
                            <a:t>RU52</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64</m:t>
                                </m:r>
                                <m:r>
                                  <a:rPr lang="en-US" sz="1600" b="0" i="1" dirty="0" smtClean="0">
                                    <a:latin typeface="Cambria Math" panose="02040503050406030204" pitchFamily="18" charset="0"/>
                                    <a:cs typeface="Calibri" panose="020F0502020204030204" pitchFamily="34" charset="0"/>
                                  </a:rPr>
                                  <m:t>=4×16</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06019430"/>
                      </a:ext>
                    </a:extLst>
                  </a:tr>
                  <a:tr h="137160">
                    <a:tc>
                      <a:txBody>
                        <a:bodyPr/>
                        <a:lstStyle/>
                        <a:p>
                          <a:r>
                            <a:rPr lang="en-US" sz="1600" dirty="0">
                              <a:latin typeface="Calibri" panose="020F0502020204030204" pitchFamily="34" charset="0"/>
                              <a:cs typeface="Calibri" panose="020F0502020204030204" pitchFamily="34" charset="0"/>
                            </a:rPr>
                            <a:t>RU106</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32</m:t>
                                </m:r>
                                <m:r>
                                  <a:rPr lang="en-US" sz="1600" b="0" i="1" dirty="0" smtClean="0">
                                    <a:latin typeface="Cambria Math" panose="02040503050406030204" pitchFamily="18" charset="0"/>
                                    <a:cs typeface="Calibri" panose="020F0502020204030204" pitchFamily="34" charset="0"/>
                                  </a:rPr>
                                  <m:t>=4×8</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8597691"/>
                      </a:ext>
                    </a:extLst>
                  </a:tr>
                  <a:tr h="0">
                    <a:tc>
                      <a:txBody>
                        <a:bodyPr/>
                        <a:lstStyle/>
                        <a:p>
                          <a:r>
                            <a:rPr lang="en-US" sz="1600" dirty="0">
                              <a:latin typeface="Calibri" panose="020F0502020204030204" pitchFamily="34" charset="0"/>
                              <a:cs typeface="Calibri" panose="020F0502020204030204" pitchFamily="34" charset="0"/>
                            </a:rPr>
                            <a:t>RU242</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16</m:t>
                                </m:r>
                                <m:r>
                                  <a:rPr lang="en-US" sz="1600" b="0" i="1" dirty="0" smtClean="0">
                                    <a:latin typeface="Cambria Math" panose="02040503050406030204" pitchFamily="18" charset="0"/>
                                    <a:cs typeface="Calibri" panose="020F0502020204030204" pitchFamily="34" charset="0"/>
                                  </a:rPr>
                                  <m:t>=4×4</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06151627"/>
                      </a:ext>
                    </a:extLst>
                  </a:tr>
                  <a:tr h="152400">
                    <a:tc>
                      <a:txBody>
                        <a:bodyPr/>
                        <a:lstStyle/>
                        <a:p>
                          <a:r>
                            <a:rPr lang="en-US" sz="1600" dirty="0">
                              <a:latin typeface="Calibri" panose="020F0502020204030204" pitchFamily="34" charset="0"/>
                              <a:cs typeface="Calibri" panose="020F0502020204030204" pitchFamily="34" charset="0"/>
                            </a:rPr>
                            <a:t>RU484</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8</m:t>
                                </m:r>
                                <m:r>
                                  <a:rPr lang="en-US" sz="1600" b="0" i="1" dirty="0" smtClean="0">
                                    <a:latin typeface="Cambria Math" panose="02040503050406030204" pitchFamily="18" charset="0"/>
                                    <a:cs typeface="Calibri" panose="020F0502020204030204" pitchFamily="34" charset="0"/>
                                  </a:rPr>
                                  <m:t>=4×2</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38234913"/>
                      </a:ext>
                    </a:extLst>
                  </a:tr>
                  <a:tr h="121920">
                    <a:tc>
                      <a:txBody>
                        <a:bodyPr/>
                        <a:lstStyle/>
                        <a:p>
                          <a:r>
                            <a:rPr lang="en-US" sz="1600" dirty="0">
                              <a:latin typeface="Calibri" panose="020F0502020204030204" pitchFamily="34" charset="0"/>
                              <a:cs typeface="Calibri" panose="020F0502020204030204" pitchFamily="34" charset="0"/>
                            </a:rPr>
                            <a:t>RU996</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4</m:t>
                                </m:r>
                                <m:r>
                                  <a:rPr lang="en-US" sz="1600" b="0" i="1" dirty="0" smtClean="0">
                                    <a:latin typeface="Cambria Math" panose="02040503050406030204" pitchFamily="18" charset="0"/>
                                    <a:cs typeface="Calibri" panose="020F0502020204030204" pitchFamily="34" charset="0"/>
                                  </a:rPr>
                                  <m:t>=4×1</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72082171"/>
                      </a:ext>
                    </a:extLst>
                  </a:tr>
                  <a:tr h="167640">
                    <a:tc>
                      <a:txBody>
                        <a:bodyPr/>
                        <a:lstStyle/>
                        <a:p>
                          <a:r>
                            <a:rPr lang="en-US" sz="1600" dirty="0">
                              <a:latin typeface="Calibri" panose="020F0502020204030204" pitchFamily="34" charset="0"/>
                              <a:cs typeface="Calibri" panose="020F0502020204030204" pitchFamily="34" charset="0"/>
                            </a:rPr>
                            <a:t>MRU26+52</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40</m:t>
                                </m:r>
                                <m:r>
                                  <a:rPr lang="en-US" sz="1600" b="0" i="1" dirty="0" smtClean="0">
                                    <a:latin typeface="Cambria Math" panose="02040503050406030204" pitchFamily="18" charset="0"/>
                                    <a:cs typeface="Calibri" panose="020F0502020204030204" pitchFamily="34" charset="0"/>
                                  </a:rPr>
                                  <m:t>=4×10</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779540232"/>
                      </a:ext>
                    </a:extLst>
                  </a:tr>
                  <a:tr h="137160">
                    <a:tc>
                      <a:txBody>
                        <a:bodyPr/>
                        <a:lstStyle/>
                        <a:p>
                          <a:r>
                            <a:rPr lang="en-US" sz="1600" dirty="0">
                              <a:latin typeface="Calibri" panose="020F0502020204030204" pitchFamily="34" charset="0"/>
                              <a:cs typeface="Calibri" panose="020F0502020204030204" pitchFamily="34" charset="0"/>
                            </a:rPr>
                            <a:t>MRU26+106</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dirty="0" smtClean="0">
                                    <a:latin typeface="Cambria Math" panose="02040503050406030204" pitchFamily="18" charset="0"/>
                                    <a:cs typeface="Calibri" panose="020F0502020204030204" pitchFamily="34" charset="0"/>
                                  </a:rPr>
                                  <m:t>24=4×6</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13343229"/>
                      </a:ext>
                    </a:extLst>
                  </a:tr>
                  <a:tr h="0">
                    <a:tc>
                      <a:txBody>
                        <a:bodyPr/>
                        <a:lstStyle/>
                        <a:p>
                          <a:r>
                            <a:rPr lang="en-US" sz="1600" dirty="0">
                              <a:latin typeface="Calibri" panose="020F0502020204030204" pitchFamily="34" charset="0"/>
                              <a:cs typeface="Calibri" panose="020F0502020204030204" pitchFamily="34" charset="0"/>
                            </a:rPr>
                            <a:t>MRU484+242</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16</m:t>
                                </m:r>
                                <m:r>
                                  <a:rPr lang="en-US" sz="1600" b="0" i="1" dirty="0" smtClean="0">
                                    <a:latin typeface="Cambria Math" panose="02040503050406030204" pitchFamily="18" charset="0"/>
                                    <a:cs typeface="Calibri" panose="020F0502020204030204" pitchFamily="34" charset="0"/>
                                  </a:rPr>
                                  <m:t>=4×4</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60340094"/>
                      </a:ext>
                    </a:extLst>
                  </a:tr>
                  <a:tr h="152400">
                    <a:tc>
                      <a:txBody>
                        <a:bodyPr/>
                        <a:lstStyle/>
                        <a:p>
                          <a:r>
                            <a:rPr lang="en-US" sz="1600" dirty="0">
                              <a:latin typeface="Calibri" panose="020F0502020204030204" pitchFamily="34" charset="0"/>
                              <a:cs typeface="Calibri" panose="020F0502020204030204" pitchFamily="34" charset="0"/>
                            </a:rPr>
                            <a:t>RU996x2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521065666"/>
                      </a:ext>
                    </a:extLst>
                  </a:tr>
                  <a:tr h="121920">
                    <a:tc>
                      <a:txBody>
                        <a:bodyPr/>
                        <a:lstStyle/>
                        <a:p>
                          <a:r>
                            <a:rPr lang="en-US" sz="1600" dirty="0">
                              <a:latin typeface="Calibri" panose="020F0502020204030204" pitchFamily="34" charset="0"/>
                              <a:cs typeface="Calibri" panose="020F0502020204030204" pitchFamily="34" charset="0"/>
                            </a:rPr>
                            <a:t>RU996x4</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84626793"/>
                      </a:ext>
                    </a:extLst>
                  </a:tr>
                  <a:tr h="121920">
                    <a:tc>
                      <a:txBody>
                        <a:bodyPr/>
                        <a:lstStyle/>
                        <a:p>
                          <a:r>
                            <a:rPr lang="en-US" sz="1600" dirty="0">
                              <a:latin typeface="Calibri" panose="020F0502020204030204" pitchFamily="34" charset="0"/>
                              <a:cs typeface="Calibri" panose="020F0502020204030204" pitchFamily="34" charset="0"/>
                            </a:rPr>
                            <a:t>MRU996+484</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8</m:t>
                                </m:r>
                                <m:r>
                                  <a:rPr lang="en-US" sz="1600" b="0" i="1" dirty="0" smtClean="0">
                                    <a:latin typeface="Cambria Math" panose="02040503050406030204" pitchFamily="18" charset="0"/>
                                    <a:cs typeface="Calibri" panose="020F0502020204030204" pitchFamily="34" charset="0"/>
                                  </a:rPr>
                                  <m:t>=2×4</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37348099"/>
                      </a:ext>
                    </a:extLst>
                  </a:tr>
                  <a:tr h="12192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MRU996+484+242</a:t>
                          </a:r>
                        </a:p>
                      </a:txBody>
                      <a:tcPr/>
                    </a:tc>
                    <a:tc>
                      <a:txBody>
                        <a:bodyPr/>
                        <a:lstStyle/>
                        <a:p>
                          <a:pPr algn="ctr"/>
                          <a14:m>
                            <m:oMathPara xmlns:m="http://schemas.openxmlformats.org/officeDocument/2006/math">
                              <m:oMathParaPr>
                                <m:jc m:val="centerGroup"/>
                              </m:oMathParaPr>
                              <m:oMath xmlns:m="http://schemas.openxmlformats.org/officeDocument/2006/math">
                                <m:r>
                                  <a:rPr lang="en-US" sz="1600" i="1" dirty="0" smtClean="0">
                                    <a:latin typeface="Cambria Math" panose="02040503050406030204" pitchFamily="18" charset="0"/>
                                    <a:cs typeface="Calibri" panose="020F0502020204030204" pitchFamily="34" charset="0"/>
                                  </a:rPr>
                                  <m:t>16</m:t>
                                </m:r>
                                <m:r>
                                  <a:rPr lang="en-US" sz="1600" b="0" i="1" dirty="0" smtClean="0">
                                    <a:latin typeface="Cambria Math" panose="02040503050406030204" pitchFamily="18" charset="0"/>
                                    <a:cs typeface="Calibri" panose="020F0502020204030204" pitchFamily="34" charset="0"/>
                                  </a:rPr>
                                  <m:t>=2×8</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673880"/>
                      </a:ext>
                    </a:extLst>
                  </a:tr>
                  <a:tr h="121920">
                    <a:tc>
                      <a:txBody>
                        <a:bodyPr/>
                        <a:lstStyle/>
                        <a:p>
                          <a:r>
                            <a:rPr lang="en-US" sz="1600" dirty="0">
                              <a:latin typeface="Calibri" panose="020F0502020204030204" pitchFamily="34" charset="0"/>
                              <a:cs typeface="Calibri" panose="020F0502020204030204" pitchFamily="34" charset="0"/>
                            </a:rPr>
                            <a:t>MRU2x996+484</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3195471341"/>
                      </a:ext>
                    </a:extLst>
                  </a:tr>
                  <a:tr h="121920">
                    <a:tc>
                      <a:txBody>
                        <a:bodyPr/>
                        <a:lstStyle/>
                        <a:p>
                          <a:r>
                            <a:rPr lang="en-US" sz="1600" dirty="0">
                              <a:latin typeface="Calibri" panose="020F0502020204030204" pitchFamily="34" charset="0"/>
                              <a:cs typeface="Calibri" panose="020F0502020204030204" pitchFamily="34" charset="0"/>
                            </a:rPr>
                            <a:t>MRU3x996</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213060861"/>
                      </a:ext>
                    </a:extLst>
                  </a:tr>
                  <a:tr h="121920">
                    <a:tc>
                      <a:txBody>
                        <a:bodyPr/>
                        <a:lstStyle/>
                        <a:p>
                          <a:r>
                            <a:rPr lang="en-US" sz="1600" dirty="0">
                              <a:latin typeface="Calibri" panose="020F0502020204030204" pitchFamily="34" charset="0"/>
                              <a:cs typeface="Calibri" panose="020F0502020204030204" pitchFamily="34" charset="0"/>
                            </a:rPr>
                            <a:t>MRU3x996+484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2810497467"/>
                      </a:ext>
                    </a:extLst>
                  </a:tr>
                  <a:tr h="370840">
                    <a:tc>
                      <a:txBody>
                        <a:bodyPr/>
                        <a:lstStyle/>
                        <a:p>
                          <a:r>
                            <a:rPr lang="en-US" sz="1600" b="1" dirty="0">
                              <a:latin typeface="Calibri" panose="020F0502020204030204" pitchFamily="34" charset="0"/>
                              <a:cs typeface="Calibri" panose="020F0502020204030204" pitchFamily="34" charset="0"/>
                            </a:rPr>
                            <a:t>TOTAL</a:t>
                          </a:r>
                        </a:p>
                      </a:txBody>
                      <a:tcPr/>
                    </a:tc>
                    <a:tc>
                      <a:txBody>
                        <a:bodyPr/>
                        <a:lstStyle/>
                        <a:p>
                          <a:pPr algn="ctr"/>
                          <a:r>
                            <a:rPr lang="en-US" sz="1600" b="1" dirty="0">
                              <a:latin typeface="Calibri" panose="020F0502020204030204" pitchFamily="34" charset="0"/>
                              <a:cs typeface="Calibri" panose="020F0502020204030204" pitchFamily="34" charset="0"/>
                            </a:rPr>
                            <a:t>399</a:t>
                          </a:r>
                        </a:p>
                      </a:txBody>
                      <a:tcPr/>
                    </a:tc>
                    <a:extLst>
                      <a:ext uri="{0D108BD9-81ED-4DB2-BD59-A6C34878D82A}">
                        <a16:rowId xmlns:a16="http://schemas.microsoft.com/office/drawing/2014/main" val="2144790783"/>
                      </a:ext>
                    </a:extLst>
                  </a:tr>
                </a:tbl>
              </a:graphicData>
            </a:graphic>
          </p:graphicFrame>
        </mc:Choice>
        <mc:Fallback xmlns="">
          <p:graphicFrame>
            <p:nvGraphicFramePr>
              <p:cNvPr id="7" name="Table 7">
                <a:extLst>
                  <a:ext uri="{FF2B5EF4-FFF2-40B4-BE49-F238E27FC236}">
                    <a16:creationId xmlns:a16="http://schemas.microsoft.com/office/drawing/2014/main" id="{EE0F2109-6CF5-4EDB-82A9-129E3204B807}"/>
                  </a:ext>
                </a:extLst>
              </p:cNvPr>
              <p:cNvGraphicFramePr>
                <a:graphicFrameLocks noGrp="1"/>
              </p:cNvGraphicFramePr>
              <p:nvPr>
                <p:ph idx="1"/>
                <p:extLst>
                  <p:ext uri="{D42A27DB-BD31-4B8C-83A1-F6EECF244321}">
                    <p14:modId xmlns:p14="http://schemas.microsoft.com/office/powerpoint/2010/main" val="2390900417"/>
                  </p:ext>
                </p:extLst>
              </p:nvPr>
            </p:nvGraphicFramePr>
            <p:xfrm>
              <a:off x="4038600" y="787400"/>
              <a:ext cx="4783137" cy="6070600"/>
            </p:xfrm>
            <a:graphic>
              <a:graphicData uri="http://schemas.openxmlformats.org/drawingml/2006/table">
                <a:tbl>
                  <a:tblPr firstRow="1" bandRow="1">
                    <a:tableStyleId>{21E4AEA4-8DFA-4A89-87EB-49C32662AFE0}</a:tableStyleId>
                  </a:tblPr>
                  <a:tblGrid>
                    <a:gridCol w="2225659">
                      <a:extLst>
                        <a:ext uri="{9D8B030D-6E8A-4147-A177-3AD203B41FA5}">
                          <a16:colId xmlns:a16="http://schemas.microsoft.com/office/drawing/2014/main" val="1262809882"/>
                        </a:ext>
                      </a:extLst>
                    </a:gridCol>
                    <a:gridCol w="2557478">
                      <a:extLst>
                        <a:ext uri="{9D8B030D-6E8A-4147-A177-3AD203B41FA5}">
                          <a16:colId xmlns:a16="http://schemas.microsoft.com/office/drawing/2014/main" val="2042794280"/>
                        </a:ext>
                      </a:extLst>
                    </a:gridCol>
                  </a:tblGrid>
                  <a:tr h="335280">
                    <a:tc>
                      <a:txBody>
                        <a:bodyPr/>
                        <a:lstStyle/>
                        <a:p>
                          <a:r>
                            <a:rPr lang="en-US" sz="1600" dirty="0">
                              <a:latin typeface="Calibri" panose="020F0502020204030204" pitchFamily="34" charset="0"/>
                              <a:cs typeface="Calibri" panose="020F0502020204030204" pitchFamily="34" charset="0"/>
                            </a:rPr>
                            <a:t>RU/MRU Type</a:t>
                          </a:r>
                        </a:p>
                      </a:txBody>
                      <a:tcPr/>
                    </a:tc>
                    <a:tc>
                      <a:txBody>
                        <a:bodyPr/>
                        <a:lstStyle/>
                        <a:p>
                          <a:pPr algn="ctr"/>
                          <a:r>
                            <a:rPr lang="en-US" sz="1600" dirty="0">
                              <a:latin typeface="Calibri" panose="020F0502020204030204" pitchFamily="34" charset="0"/>
                              <a:cs typeface="Calibri" panose="020F0502020204030204" pitchFamily="34" charset="0"/>
                            </a:rPr>
                            <a:t>Number of RUs/MRUs</a:t>
                          </a:r>
                        </a:p>
                      </a:txBody>
                      <a:tcPr/>
                    </a:tc>
                    <a:extLst>
                      <a:ext uri="{0D108BD9-81ED-4DB2-BD59-A6C34878D82A}">
                        <a16:rowId xmlns:a16="http://schemas.microsoft.com/office/drawing/2014/main" val="3336621843"/>
                      </a:ext>
                    </a:extLst>
                  </a:tr>
                  <a:tr h="335280">
                    <a:tc>
                      <a:txBody>
                        <a:bodyPr/>
                        <a:lstStyle/>
                        <a:p>
                          <a:r>
                            <a:rPr lang="en-US" sz="1600" dirty="0">
                              <a:latin typeface="Calibri" panose="020F0502020204030204" pitchFamily="34" charset="0"/>
                              <a:cs typeface="Calibri" panose="020F0502020204030204" pitchFamily="34" charset="0"/>
                            </a:rPr>
                            <a:t>RU26</a:t>
                          </a:r>
                        </a:p>
                      </a:txBody>
                      <a:tcPr/>
                    </a:tc>
                    <a:tc>
                      <a:txBody>
                        <a:bodyPr/>
                        <a:lstStyle/>
                        <a:p>
                          <a:endParaRPr lang="en-US"/>
                        </a:p>
                      </a:txBody>
                      <a:tcPr>
                        <a:blipFill>
                          <a:blip r:embed="rId2"/>
                          <a:stretch>
                            <a:fillRect l="-87381" t="-105455" r="-952" b="-1623636"/>
                          </a:stretch>
                        </a:blipFill>
                      </a:tcPr>
                    </a:tc>
                    <a:extLst>
                      <a:ext uri="{0D108BD9-81ED-4DB2-BD59-A6C34878D82A}">
                        <a16:rowId xmlns:a16="http://schemas.microsoft.com/office/drawing/2014/main" val="1568094561"/>
                      </a:ext>
                    </a:extLst>
                  </a:tr>
                  <a:tr h="335280">
                    <a:tc>
                      <a:txBody>
                        <a:bodyPr/>
                        <a:lstStyle/>
                        <a:p>
                          <a:r>
                            <a:rPr lang="en-US" sz="1600" dirty="0">
                              <a:latin typeface="Calibri" panose="020F0502020204030204" pitchFamily="34" charset="0"/>
                              <a:cs typeface="Calibri" panose="020F0502020204030204" pitchFamily="34" charset="0"/>
                            </a:rPr>
                            <a:t>RU52</a:t>
                          </a:r>
                        </a:p>
                      </a:txBody>
                      <a:tcPr/>
                    </a:tc>
                    <a:tc>
                      <a:txBody>
                        <a:bodyPr/>
                        <a:lstStyle/>
                        <a:p>
                          <a:endParaRPr lang="en-US"/>
                        </a:p>
                      </a:txBody>
                      <a:tcPr>
                        <a:blipFill>
                          <a:blip r:embed="rId2"/>
                          <a:stretch>
                            <a:fillRect l="-87381" t="-205455" r="-952" b="-1523636"/>
                          </a:stretch>
                        </a:blipFill>
                      </a:tcPr>
                    </a:tc>
                    <a:extLst>
                      <a:ext uri="{0D108BD9-81ED-4DB2-BD59-A6C34878D82A}">
                        <a16:rowId xmlns:a16="http://schemas.microsoft.com/office/drawing/2014/main" val="3606019430"/>
                      </a:ext>
                    </a:extLst>
                  </a:tr>
                  <a:tr h="335280">
                    <a:tc>
                      <a:txBody>
                        <a:bodyPr/>
                        <a:lstStyle/>
                        <a:p>
                          <a:r>
                            <a:rPr lang="en-US" sz="1600" dirty="0">
                              <a:latin typeface="Calibri" panose="020F0502020204030204" pitchFamily="34" charset="0"/>
                              <a:cs typeface="Calibri" panose="020F0502020204030204" pitchFamily="34" charset="0"/>
                            </a:rPr>
                            <a:t>RU106</a:t>
                          </a:r>
                        </a:p>
                      </a:txBody>
                      <a:tcPr/>
                    </a:tc>
                    <a:tc>
                      <a:txBody>
                        <a:bodyPr/>
                        <a:lstStyle/>
                        <a:p>
                          <a:endParaRPr lang="en-US"/>
                        </a:p>
                      </a:txBody>
                      <a:tcPr>
                        <a:blipFill>
                          <a:blip r:embed="rId2"/>
                          <a:stretch>
                            <a:fillRect l="-87381" t="-305455" r="-952" b="-1423636"/>
                          </a:stretch>
                        </a:blipFill>
                      </a:tcPr>
                    </a:tc>
                    <a:extLst>
                      <a:ext uri="{0D108BD9-81ED-4DB2-BD59-A6C34878D82A}">
                        <a16:rowId xmlns:a16="http://schemas.microsoft.com/office/drawing/2014/main" val="248597691"/>
                      </a:ext>
                    </a:extLst>
                  </a:tr>
                  <a:tr h="335280">
                    <a:tc>
                      <a:txBody>
                        <a:bodyPr/>
                        <a:lstStyle/>
                        <a:p>
                          <a:r>
                            <a:rPr lang="en-US" sz="1600" dirty="0">
                              <a:latin typeface="Calibri" panose="020F0502020204030204" pitchFamily="34" charset="0"/>
                              <a:cs typeface="Calibri" panose="020F0502020204030204" pitchFamily="34" charset="0"/>
                            </a:rPr>
                            <a:t>RU242</a:t>
                          </a:r>
                        </a:p>
                      </a:txBody>
                      <a:tcPr/>
                    </a:tc>
                    <a:tc>
                      <a:txBody>
                        <a:bodyPr/>
                        <a:lstStyle/>
                        <a:p>
                          <a:endParaRPr lang="en-US"/>
                        </a:p>
                      </a:txBody>
                      <a:tcPr>
                        <a:blipFill>
                          <a:blip r:embed="rId2"/>
                          <a:stretch>
                            <a:fillRect l="-87381" t="-405455" r="-952" b="-1323636"/>
                          </a:stretch>
                        </a:blipFill>
                      </a:tcPr>
                    </a:tc>
                    <a:extLst>
                      <a:ext uri="{0D108BD9-81ED-4DB2-BD59-A6C34878D82A}">
                        <a16:rowId xmlns:a16="http://schemas.microsoft.com/office/drawing/2014/main" val="3806151627"/>
                      </a:ext>
                    </a:extLst>
                  </a:tr>
                  <a:tr h="335280">
                    <a:tc>
                      <a:txBody>
                        <a:bodyPr/>
                        <a:lstStyle/>
                        <a:p>
                          <a:r>
                            <a:rPr lang="en-US" sz="1600" dirty="0">
                              <a:latin typeface="Calibri" panose="020F0502020204030204" pitchFamily="34" charset="0"/>
                              <a:cs typeface="Calibri" panose="020F0502020204030204" pitchFamily="34" charset="0"/>
                            </a:rPr>
                            <a:t>RU484</a:t>
                          </a:r>
                        </a:p>
                      </a:txBody>
                      <a:tcPr/>
                    </a:tc>
                    <a:tc>
                      <a:txBody>
                        <a:bodyPr/>
                        <a:lstStyle/>
                        <a:p>
                          <a:endParaRPr lang="en-US"/>
                        </a:p>
                      </a:txBody>
                      <a:tcPr>
                        <a:blipFill>
                          <a:blip r:embed="rId2"/>
                          <a:stretch>
                            <a:fillRect l="-87381" t="-505455" r="-952" b="-1223636"/>
                          </a:stretch>
                        </a:blipFill>
                      </a:tcPr>
                    </a:tc>
                    <a:extLst>
                      <a:ext uri="{0D108BD9-81ED-4DB2-BD59-A6C34878D82A}">
                        <a16:rowId xmlns:a16="http://schemas.microsoft.com/office/drawing/2014/main" val="3338234913"/>
                      </a:ext>
                    </a:extLst>
                  </a:tr>
                  <a:tr h="335280">
                    <a:tc>
                      <a:txBody>
                        <a:bodyPr/>
                        <a:lstStyle/>
                        <a:p>
                          <a:r>
                            <a:rPr lang="en-US" sz="1600" dirty="0">
                              <a:latin typeface="Calibri" panose="020F0502020204030204" pitchFamily="34" charset="0"/>
                              <a:cs typeface="Calibri" panose="020F0502020204030204" pitchFamily="34" charset="0"/>
                            </a:rPr>
                            <a:t>RU996</a:t>
                          </a:r>
                        </a:p>
                      </a:txBody>
                      <a:tcPr/>
                    </a:tc>
                    <a:tc>
                      <a:txBody>
                        <a:bodyPr/>
                        <a:lstStyle/>
                        <a:p>
                          <a:endParaRPr lang="en-US"/>
                        </a:p>
                      </a:txBody>
                      <a:tcPr>
                        <a:blipFill>
                          <a:blip r:embed="rId2"/>
                          <a:stretch>
                            <a:fillRect l="-87381" t="-605455" r="-952" b="-1123636"/>
                          </a:stretch>
                        </a:blipFill>
                      </a:tcPr>
                    </a:tc>
                    <a:extLst>
                      <a:ext uri="{0D108BD9-81ED-4DB2-BD59-A6C34878D82A}">
                        <a16:rowId xmlns:a16="http://schemas.microsoft.com/office/drawing/2014/main" val="1272082171"/>
                      </a:ext>
                    </a:extLst>
                  </a:tr>
                  <a:tr h="335280">
                    <a:tc>
                      <a:txBody>
                        <a:bodyPr/>
                        <a:lstStyle/>
                        <a:p>
                          <a:r>
                            <a:rPr lang="en-US" sz="1600" dirty="0">
                              <a:latin typeface="Calibri" panose="020F0502020204030204" pitchFamily="34" charset="0"/>
                              <a:cs typeface="Calibri" panose="020F0502020204030204" pitchFamily="34" charset="0"/>
                            </a:rPr>
                            <a:t>MRU26+52</a:t>
                          </a:r>
                        </a:p>
                      </a:txBody>
                      <a:tcPr/>
                    </a:tc>
                    <a:tc>
                      <a:txBody>
                        <a:bodyPr/>
                        <a:lstStyle/>
                        <a:p>
                          <a:endParaRPr lang="en-US"/>
                        </a:p>
                      </a:txBody>
                      <a:tcPr>
                        <a:blipFill>
                          <a:blip r:embed="rId2"/>
                          <a:stretch>
                            <a:fillRect l="-87381" t="-705455" r="-952" b="-1023636"/>
                          </a:stretch>
                        </a:blipFill>
                      </a:tcPr>
                    </a:tc>
                    <a:extLst>
                      <a:ext uri="{0D108BD9-81ED-4DB2-BD59-A6C34878D82A}">
                        <a16:rowId xmlns:a16="http://schemas.microsoft.com/office/drawing/2014/main" val="2779540232"/>
                      </a:ext>
                    </a:extLst>
                  </a:tr>
                  <a:tr h="335280">
                    <a:tc>
                      <a:txBody>
                        <a:bodyPr/>
                        <a:lstStyle/>
                        <a:p>
                          <a:r>
                            <a:rPr lang="en-US" sz="1600" dirty="0">
                              <a:latin typeface="Calibri" panose="020F0502020204030204" pitchFamily="34" charset="0"/>
                              <a:cs typeface="Calibri" panose="020F0502020204030204" pitchFamily="34" charset="0"/>
                            </a:rPr>
                            <a:t>MRU26+106</a:t>
                          </a:r>
                        </a:p>
                      </a:txBody>
                      <a:tcPr/>
                    </a:tc>
                    <a:tc>
                      <a:txBody>
                        <a:bodyPr/>
                        <a:lstStyle/>
                        <a:p>
                          <a:endParaRPr lang="en-US"/>
                        </a:p>
                      </a:txBody>
                      <a:tcPr>
                        <a:blipFill>
                          <a:blip r:embed="rId2"/>
                          <a:stretch>
                            <a:fillRect l="-87381" t="-805455" r="-952" b="-923636"/>
                          </a:stretch>
                        </a:blipFill>
                      </a:tcPr>
                    </a:tc>
                    <a:extLst>
                      <a:ext uri="{0D108BD9-81ED-4DB2-BD59-A6C34878D82A}">
                        <a16:rowId xmlns:a16="http://schemas.microsoft.com/office/drawing/2014/main" val="3413343229"/>
                      </a:ext>
                    </a:extLst>
                  </a:tr>
                  <a:tr h="335280">
                    <a:tc>
                      <a:txBody>
                        <a:bodyPr/>
                        <a:lstStyle/>
                        <a:p>
                          <a:r>
                            <a:rPr lang="en-US" sz="1600" dirty="0">
                              <a:latin typeface="Calibri" panose="020F0502020204030204" pitchFamily="34" charset="0"/>
                              <a:cs typeface="Calibri" panose="020F0502020204030204" pitchFamily="34" charset="0"/>
                            </a:rPr>
                            <a:t>MRU484+242</a:t>
                          </a:r>
                        </a:p>
                      </a:txBody>
                      <a:tcPr/>
                    </a:tc>
                    <a:tc>
                      <a:txBody>
                        <a:bodyPr/>
                        <a:lstStyle/>
                        <a:p>
                          <a:endParaRPr lang="en-US"/>
                        </a:p>
                      </a:txBody>
                      <a:tcPr>
                        <a:blipFill>
                          <a:blip r:embed="rId2"/>
                          <a:stretch>
                            <a:fillRect l="-87381" t="-905455" r="-952" b="-823636"/>
                          </a:stretch>
                        </a:blipFill>
                      </a:tcPr>
                    </a:tc>
                    <a:extLst>
                      <a:ext uri="{0D108BD9-81ED-4DB2-BD59-A6C34878D82A}">
                        <a16:rowId xmlns:a16="http://schemas.microsoft.com/office/drawing/2014/main" val="2160340094"/>
                      </a:ext>
                    </a:extLst>
                  </a:tr>
                  <a:tr h="335280">
                    <a:tc>
                      <a:txBody>
                        <a:bodyPr/>
                        <a:lstStyle/>
                        <a:p>
                          <a:r>
                            <a:rPr lang="en-US" sz="1600" dirty="0">
                              <a:latin typeface="Calibri" panose="020F0502020204030204" pitchFamily="34" charset="0"/>
                              <a:cs typeface="Calibri" panose="020F0502020204030204" pitchFamily="34" charset="0"/>
                            </a:rPr>
                            <a:t>RU996x2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521065666"/>
                      </a:ext>
                    </a:extLst>
                  </a:tr>
                  <a:tr h="335280">
                    <a:tc>
                      <a:txBody>
                        <a:bodyPr/>
                        <a:lstStyle/>
                        <a:p>
                          <a:r>
                            <a:rPr lang="en-US" sz="1600" dirty="0">
                              <a:latin typeface="Calibri" panose="020F0502020204030204" pitchFamily="34" charset="0"/>
                              <a:cs typeface="Calibri" panose="020F0502020204030204" pitchFamily="34" charset="0"/>
                            </a:rPr>
                            <a:t>RU996x4</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184626793"/>
                      </a:ext>
                    </a:extLst>
                  </a:tr>
                  <a:tr h="335280">
                    <a:tc>
                      <a:txBody>
                        <a:bodyPr/>
                        <a:lstStyle/>
                        <a:p>
                          <a:r>
                            <a:rPr lang="en-US" sz="1600" dirty="0">
                              <a:latin typeface="Calibri" panose="020F0502020204030204" pitchFamily="34" charset="0"/>
                              <a:cs typeface="Calibri" panose="020F0502020204030204" pitchFamily="34" charset="0"/>
                            </a:rPr>
                            <a:t>MRU996+484</a:t>
                          </a:r>
                        </a:p>
                      </a:txBody>
                      <a:tcPr/>
                    </a:tc>
                    <a:tc>
                      <a:txBody>
                        <a:bodyPr/>
                        <a:lstStyle/>
                        <a:p>
                          <a:endParaRPr lang="en-US"/>
                        </a:p>
                      </a:txBody>
                      <a:tcPr>
                        <a:blipFill>
                          <a:blip r:embed="rId2"/>
                          <a:stretch>
                            <a:fillRect l="-87381" t="-1205455" r="-952" b="-523636"/>
                          </a:stretch>
                        </a:blipFill>
                      </a:tcPr>
                    </a:tc>
                    <a:extLst>
                      <a:ext uri="{0D108BD9-81ED-4DB2-BD59-A6C34878D82A}">
                        <a16:rowId xmlns:a16="http://schemas.microsoft.com/office/drawing/2014/main" val="1237348099"/>
                      </a:ext>
                    </a:extLst>
                  </a:tr>
                  <a:tr h="33528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MRU996+484+242</a:t>
                          </a:r>
                        </a:p>
                      </a:txBody>
                      <a:tcPr/>
                    </a:tc>
                    <a:tc>
                      <a:txBody>
                        <a:bodyPr/>
                        <a:lstStyle/>
                        <a:p>
                          <a:endParaRPr lang="en-US"/>
                        </a:p>
                      </a:txBody>
                      <a:tcPr>
                        <a:blipFill>
                          <a:blip r:embed="rId2"/>
                          <a:stretch>
                            <a:fillRect l="-87381" t="-1305455" r="-952" b="-423636"/>
                          </a:stretch>
                        </a:blipFill>
                      </a:tcPr>
                    </a:tc>
                    <a:extLst>
                      <a:ext uri="{0D108BD9-81ED-4DB2-BD59-A6C34878D82A}">
                        <a16:rowId xmlns:a16="http://schemas.microsoft.com/office/drawing/2014/main" val="24673880"/>
                      </a:ext>
                    </a:extLst>
                  </a:tr>
                  <a:tr h="335280">
                    <a:tc>
                      <a:txBody>
                        <a:bodyPr/>
                        <a:lstStyle/>
                        <a:p>
                          <a:r>
                            <a:rPr lang="en-US" sz="1600" dirty="0">
                              <a:latin typeface="Calibri" panose="020F0502020204030204" pitchFamily="34" charset="0"/>
                              <a:cs typeface="Calibri" panose="020F0502020204030204" pitchFamily="34" charset="0"/>
                            </a:rPr>
                            <a:t>MRU2x996+484</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3195471341"/>
                      </a:ext>
                    </a:extLst>
                  </a:tr>
                  <a:tr h="335280">
                    <a:tc>
                      <a:txBody>
                        <a:bodyPr/>
                        <a:lstStyle/>
                        <a:p>
                          <a:r>
                            <a:rPr lang="en-US" sz="1600" dirty="0">
                              <a:latin typeface="Calibri" panose="020F0502020204030204" pitchFamily="34" charset="0"/>
                              <a:cs typeface="Calibri" panose="020F0502020204030204" pitchFamily="34" charset="0"/>
                            </a:rPr>
                            <a:t>MRU3x996</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213060861"/>
                      </a:ext>
                    </a:extLst>
                  </a:tr>
                  <a:tr h="335280">
                    <a:tc>
                      <a:txBody>
                        <a:bodyPr/>
                        <a:lstStyle/>
                        <a:p>
                          <a:r>
                            <a:rPr lang="en-US" sz="1600" dirty="0">
                              <a:latin typeface="Calibri" panose="020F0502020204030204" pitchFamily="34" charset="0"/>
                              <a:cs typeface="Calibri" panose="020F0502020204030204" pitchFamily="34" charset="0"/>
                            </a:rPr>
                            <a:t>MRU3x996+484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2810497467"/>
                      </a:ext>
                    </a:extLst>
                  </a:tr>
                  <a:tr h="370840">
                    <a:tc>
                      <a:txBody>
                        <a:bodyPr/>
                        <a:lstStyle/>
                        <a:p>
                          <a:r>
                            <a:rPr lang="en-US" sz="1600" b="1" dirty="0">
                              <a:latin typeface="Calibri" panose="020F0502020204030204" pitchFamily="34" charset="0"/>
                              <a:cs typeface="Calibri" panose="020F0502020204030204" pitchFamily="34" charset="0"/>
                            </a:rPr>
                            <a:t>TOTAL</a:t>
                          </a:r>
                        </a:p>
                      </a:txBody>
                      <a:tcPr/>
                    </a:tc>
                    <a:tc>
                      <a:txBody>
                        <a:bodyPr/>
                        <a:lstStyle/>
                        <a:p>
                          <a:pPr algn="ctr"/>
                          <a:r>
                            <a:rPr lang="en-US" sz="1600" b="1" dirty="0">
                              <a:latin typeface="Calibri" panose="020F0502020204030204" pitchFamily="34" charset="0"/>
                              <a:cs typeface="Calibri" panose="020F0502020204030204" pitchFamily="34" charset="0"/>
                            </a:rPr>
                            <a:t>399</a:t>
                          </a:r>
                        </a:p>
                      </a:txBody>
                      <a:tcPr/>
                    </a:tc>
                    <a:extLst>
                      <a:ext uri="{0D108BD9-81ED-4DB2-BD59-A6C34878D82A}">
                        <a16:rowId xmlns:a16="http://schemas.microsoft.com/office/drawing/2014/main" val="2144790783"/>
                      </a:ext>
                    </a:extLst>
                  </a:tr>
                </a:tbl>
              </a:graphicData>
            </a:graphic>
          </p:graphicFrame>
        </mc:Fallback>
      </mc:AlternateContent>
      <p:sp>
        <p:nvSpPr>
          <p:cNvPr id="8" name="Content Placeholder 2">
            <a:extLst>
              <a:ext uri="{FF2B5EF4-FFF2-40B4-BE49-F238E27FC236}">
                <a16:creationId xmlns:a16="http://schemas.microsoft.com/office/drawing/2014/main" id="{1F350A02-6DAC-4963-A7AD-5D6E23CABFB8}"/>
              </a:ext>
            </a:extLst>
          </p:cNvPr>
          <p:cNvSpPr txBox="1">
            <a:spLocks/>
          </p:cNvSpPr>
          <p:nvPr/>
        </p:nvSpPr>
        <p:spPr bwMode="auto">
          <a:xfrm>
            <a:off x="228598" y="1687553"/>
            <a:ext cx="3276601"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A 9-bit table provides 512 entries, which is sufficient to cover all RUs and MRUs</a:t>
            </a:r>
          </a:p>
        </p:txBody>
      </p:sp>
    </p:spTree>
    <p:extLst>
      <p:ext uri="{BB962C8B-B14F-4D97-AF65-F5344CB8AC3E}">
        <p14:creationId xmlns:p14="http://schemas.microsoft.com/office/powerpoint/2010/main" val="2153004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930B-52E3-4490-9D7B-5785C6C1DEE0}"/>
              </a:ext>
            </a:extLst>
          </p:cNvPr>
          <p:cNvSpPr>
            <a:spLocks noGrp="1"/>
          </p:cNvSpPr>
          <p:nvPr>
            <p:ph type="title"/>
          </p:nvPr>
        </p:nvSpPr>
        <p:spPr>
          <a:xfrm>
            <a:off x="731520" y="731523"/>
            <a:ext cx="8288868" cy="563877"/>
          </a:xfrm>
        </p:spPr>
        <p:txBody>
          <a:bodyPr/>
          <a:lstStyle/>
          <a:p>
            <a:r>
              <a:rPr lang="en-US" sz="3200" dirty="0"/>
              <a:t>Trigger Frame – Reserved Bits</a:t>
            </a:r>
          </a:p>
        </p:txBody>
      </p:sp>
      <p:sp>
        <p:nvSpPr>
          <p:cNvPr id="3" name="Content Placeholder 2">
            <a:extLst>
              <a:ext uri="{FF2B5EF4-FFF2-40B4-BE49-F238E27FC236}">
                <a16:creationId xmlns:a16="http://schemas.microsoft.com/office/drawing/2014/main" id="{10BFFACA-A9A2-4BDC-BCEA-694A8241F23C}"/>
              </a:ext>
            </a:extLst>
          </p:cNvPr>
          <p:cNvSpPr>
            <a:spLocks noGrp="1"/>
          </p:cNvSpPr>
          <p:nvPr>
            <p:ph idx="1"/>
          </p:nvPr>
        </p:nvSpPr>
        <p:spPr>
          <a:xfrm>
            <a:off x="718073" y="1530767"/>
            <a:ext cx="8288868" cy="5052910"/>
          </a:xfrm>
        </p:spPr>
        <p:txBody>
          <a:bodyPr/>
          <a:lstStyle/>
          <a:p>
            <a:pPr marL="0" indent="0">
              <a:lnSpc>
                <a:spcPct val="90000"/>
              </a:lnSpc>
              <a:buNone/>
            </a:pPr>
            <a:r>
              <a:rPr lang="en-US" sz="2200" b="1" u="sng" dirty="0"/>
              <a:t>Available Reserved Bits</a:t>
            </a:r>
          </a:p>
          <a:p>
            <a:pPr>
              <a:lnSpc>
                <a:spcPct val="90000"/>
              </a:lnSpc>
            </a:pPr>
            <a:r>
              <a:rPr lang="en-US" sz="2000" dirty="0"/>
              <a:t>Common Info Field, the UL HE SIG-A2 Reserved subfield (B54-B62)</a:t>
            </a:r>
          </a:p>
          <a:p>
            <a:pPr lvl="1">
              <a:lnSpc>
                <a:spcPct val="90000"/>
              </a:lnSpc>
            </a:pPr>
            <a:r>
              <a:rPr lang="en-US" sz="2000" dirty="0"/>
              <a:t>These bits are currently set to all ones</a:t>
            </a:r>
          </a:p>
          <a:p>
            <a:pPr lvl="1">
              <a:lnSpc>
                <a:spcPct val="90000"/>
              </a:lnSpc>
            </a:pPr>
            <a:r>
              <a:rPr lang="en-US" sz="2000" dirty="0"/>
              <a:t>These bits are copied into the SIG-A2 Reserved subfield in the HE UL TB PPDU</a:t>
            </a:r>
          </a:p>
          <a:p>
            <a:pPr>
              <a:lnSpc>
                <a:spcPct val="90000"/>
              </a:lnSpc>
            </a:pPr>
            <a:r>
              <a:rPr lang="en-US" sz="2000" dirty="0"/>
              <a:t>Common Info Field, the Reserved Bit (B63) </a:t>
            </a:r>
          </a:p>
          <a:p>
            <a:pPr lvl="1">
              <a:lnSpc>
                <a:spcPct val="90000"/>
              </a:lnSpc>
            </a:pPr>
            <a:r>
              <a:rPr lang="en-US" sz="2000" dirty="0"/>
              <a:t>This bit is currently set to zero</a:t>
            </a:r>
          </a:p>
          <a:p>
            <a:pPr>
              <a:lnSpc>
                <a:spcPct val="90000"/>
              </a:lnSpc>
            </a:pPr>
            <a:r>
              <a:rPr lang="en-US" sz="2000" dirty="0"/>
              <a:t>User Info Field, the Reserved bit (B39)</a:t>
            </a:r>
          </a:p>
          <a:p>
            <a:pPr lvl="1">
              <a:lnSpc>
                <a:spcPct val="90000"/>
              </a:lnSpc>
            </a:pPr>
            <a:r>
              <a:rPr lang="en-US" sz="2000" dirty="0"/>
              <a:t>This bit is currently set to zero</a:t>
            </a:r>
          </a:p>
          <a:p>
            <a:pPr>
              <a:lnSpc>
                <a:spcPct val="90000"/>
              </a:lnSpc>
            </a:pPr>
            <a:r>
              <a:rPr lang="en-US" sz="2000" dirty="0"/>
              <a:t>User Info Field, the MSB of AID12 is unused except for a few special cases, and can be reused</a:t>
            </a:r>
          </a:p>
          <a:p>
            <a:pPr lvl="1">
              <a:lnSpc>
                <a:spcPct val="90000"/>
              </a:lnSpc>
            </a:pPr>
            <a:r>
              <a:rPr lang="en-US" sz="2000" dirty="0"/>
              <a:t>See Table 9-31g</a:t>
            </a:r>
          </a:p>
          <a:p>
            <a:pPr marL="0" indent="0">
              <a:lnSpc>
                <a:spcPct val="90000"/>
              </a:lnSpc>
              <a:buNone/>
            </a:pPr>
            <a:r>
              <a:rPr lang="en-US" sz="2200" b="1" u="sng" dirty="0"/>
              <a:t>Summary</a:t>
            </a:r>
          </a:p>
          <a:p>
            <a:pPr>
              <a:lnSpc>
                <a:spcPct val="90000"/>
              </a:lnSpc>
            </a:pPr>
            <a:r>
              <a:rPr lang="en-US" sz="2000" dirty="0"/>
              <a:t>We have 10 available reserved bits in the Common Info Field</a:t>
            </a:r>
          </a:p>
          <a:p>
            <a:pPr>
              <a:lnSpc>
                <a:spcPct val="90000"/>
              </a:lnSpc>
            </a:pPr>
            <a:r>
              <a:rPr lang="en-US" sz="2000" dirty="0"/>
              <a:t>We have 2 available reserved bits in the User Info Field</a:t>
            </a:r>
          </a:p>
        </p:txBody>
      </p:sp>
      <p:sp>
        <p:nvSpPr>
          <p:cNvPr id="4" name="Slide Number Placeholder 3">
            <a:extLst>
              <a:ext uri="{FF2B5EF4-FFF2-40B4-BE49-F238E27FC236}">
                <a16:creationId xmlns:a16="http://schemas.microsoft.com/office/drawing/2014/main" id="{1C9017A0-70CE-4CC5-BC03-DB589D3E068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B89D4AF-6DA3-4ED9-A34B-04CE6696B3F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E1C0424-20ED-446F-98DA-E3E6503B11D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9567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C95A-9F3C-4B77-93F6-5A5FCC630FE0}"/>
              </a:ext>
            </a:extLst>
          </p:cNvPr>
          <p:cNvSpPr>
            <a:spLocks noGrp="1"/>
          </p:cNvSpPr>
          <p:nvPr>
            <p:ph type="title"/>
          </p:nvPr>
        </p:nvSpPr>
        <p:spPr>
          <a:xfrm>
            <a:off x="731520" y="731523"/>
            <a:ext cx="8288868" cy="975360"/>
          </a:xfrm>
        </p:spPr>
        <p:txBody>
          <a:bodyPr/>
          <a:lstStyle/>
          <a:p>
            <a:r>
              <a:rPr lang="en-US" sz="3200" dirty="0"/>
              <a:t>UL HE SIG-A2 Reserved Subfield (B54-B62)</a:t>
            </a:r>
          </a:p>
        </p:txBody>
      </p:sp>
      <p:sp>
        <p:nvSpPr>
          <p:cNvPr id="3" name="Content Placeholder 2">
            <a:extLst>
              <a:ext uri="{FF2B5EF4-FFF2-40B4-BE49-F238E27FC236}">
                <a16:creationId xmlns:a16="http://schemas.microsoft.com/office/drawing/2014/main" id="{C01C7477-C80E-4ECA-B669-B3F710657DBB}"/>
              </a:ext>
            </a:extLst>
          </p:cNvPr>
          <p:cNvSpPr>
            <a:spLocks noGrp="1"/>
          </p:cNvSpPr>
          <p:nvPr>
            <p:ph idx="1"/>
          </p:nvPr>
        </p:nvSpPr>
        <p:spPr>
          <a:xfrm>
            <a:off x="719568" y="1706883"/>
            <a:ext cx="8288868" cy="4770117"/>
          </a:xfrm>
        </p:spPr>
        <p:txBody>
          <a:bodyPr/>
          <a:lstStyle/>
          <a:p>
            <a:r>
              <a:rPr lang="en-US" dirty="0"/>
              <a:t>Text from 802.11ax Draft 7</a:t>
            </a:r>
          </a:p>
          <a:p>
            <a:pPr lvl="1"/>
            <a:r>
              <a:rPr lang="en-US" i="1" dirty="0"/>
              <a:t>The UL HE-SIG-A2 Reserved subfield of the Common Info field carries the value to be included in the Reserved field in the HE-SIG-A2 subfield of the solicited HE TB PPDUs. An HE AP sets the UL HE-SIG-A2 Reserved subfield to all 1s.</a:t>
            </a:r>
          </a:p>
          <a:p>
            <a:r>
              <a:rPr lang="en-US" dirty="0"/>
              <a:t>This ensures that all HE STAs transmit the same bits in the SIG-A2 Reserved subfield</a:t>
            </a:r>
          </a:p>
          <a:p>
            <a:r>
              <a:rPr lang="en-US" dirty="0"/>
              <a:t>These bits are must cut from the Trigger Frame and pasted into the HE-SIG-A2 field</a:t>
            </a:r>
          </a:p>
          <a:p>
            <a:r>
              <a:rPr lang="en-US" dirty="0"/>
              <a:t>These bits are not used for any other purpose in HE</a:t>
            </a:r>
          </a:p>
          <a:p>
            <a:r>
              <a:rPr lang="en-US" dirty="0"/>
              <a:t>These bits can be modified for EHT without causing an impact on HE STAs</a:t>
            </a:r>
          </a:p>
          <a:p>
            <a:endParaRPr lang="en-US" dirty="0"/>
          </a:p>
        </p:txBody>
      </p:sp>
      <p:sp>
        <p:nvSpPr>
          <p:cNvPr id="4" name="Slide Number Placeholder 3">
            <a:extLst>
              <a:ext uri="{FF2B5EF4-FFF2-40B4-BE49-F238E27FC236}">
                <a16:creationId xmlns:a16="http://schemas.microsoft.com/office/drawing/2014/main" id="{F267B1F2-9AE0-428E-B83B-C03A2B8E9CF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118D093-CE8D-4390-8129-451D4C46AE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64278E3-D4A8-4254-ABE3-FF0F852A5D3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7897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44AAF-BC05-4FF1-A63D-B2712330E79C}"/>
              </a:ext>
            </a:extLst>
          </p:cNvPr>
          <p:cNvSpPr>
            <a:spLocks noGrp="1"/>
          </p:cNvSpPr>
          <p:nvPr>
            <p:ph type="title"/>
          </p:nvPr>
        </p:nvSpPr>
        <p:spPr>
          <a:xfrm>
            <a:off x="731520" y="731523"/>
            <a:ext cx="8288868" cy="640078"/>
          </a:xfrm>
        </p:spPr>
        <p:txBody>
          <a:bodyPr/>
          <a:lstStyle/>
          <a:p>
            <a:r>
              <a:rPr lang="en-US" sz="3200" dirty="0"/>
              <a:t>For Reference – Common Info Field</a:t>
            </a:r>
          </a:p>
        </p:txBody>
      </p:sp>
      <p:sp>
        <p:nvSpPr>
          <p:cNvPr id="4" name="Slide Number Placeholder 3">
            <a:extLst>
              <a:ext uri="{FF2B5EF4-FFF2-40B4-BE49-F238E27FC236}">
                <a16:creationId xmlns:a16="http://schemas.microsoft.com/office/drawing/2014/main" id="{2931BE89-ABF7-4530-9A63-2CF221F3690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C968B0-70F1-4435-8342-80255DB7052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3849BE7-2919-49E4-A877-7B35B33E0323}"/>
              </a:ext>
            </a:extLst>
          </p:cNvPr>
          <p:cNvSpPr>
            <a:spLocks noGrp="1"/>
          </p:cNvSpPr>
          <p:nvPr>
            <p:ph type="dt" idx="15"/>
          </p:nvPr>
        </p:nvSpPr>
        <p:spPr/>
        <p:txBody>
          <a:bodyPr/>
          <a:lstStyle/>
          <a:p>
            <a:r>
              <a:rPr lang="en-US" dirty="0"/>
              <a:t>October 2020</a:t>
            </a:r>
            <a:endParaRPr lang="en-GB" dirty="0"/>
          </a:p>
        </p:txBody>
      </p:sp>
      <p:pic>
        <p:nvPicPr>
          <p:cNvPr id="8" name="Picture 7">
            <a:extLst>
              <a:ext uri="{FF2B5EF4-FFF2-40B4-BE49-F238E27FC236}">
                <a16:creationId xmlns:a16="http://schemas.microsoft.com/office/drawing/2014/main" id="{54646172-FF67-4435-8DDD-681EF1D19B5F}"/>
              </a:ext>
            </a:extLst>
          </p:cNvPr>
          <p:cNvPicPr>
            <a:picLocks noChangeAspect="1"/>
          </p:cNvPicPr>
          <p:nvPr/>
        </p:nvPicPr>
        <p:blipFill>
          <a:blip r:embed="rId2"/>
          <a:stretch>
            <a:fillRect/>
          </a:stretch>
        </p:blipFill>
        <p:spPr>
          <a:xfrm>
            <a:off x="1204525" y="1592854"/>
            <a:ext cx="7342857" cy="5057143"/>
          </a:xfrm>
          <a:prstGeom prst="rect">
            <a:avLst/>
          </a:prstGeom>
        </p:spPr>
      </p:pic>
    </p:spTree>
    <p:extLst>
      <p:ext uri="{BB962C8B-B14F-4D97-AF65-F5344CB8AC3E}">
        <p14:creationId xmlns:p14="http://schemas.microsoft.com/office/powerpoint/2010/main" val="273734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B4CA1-4E25-4E64-913B-858369BACAF5}"/>
              </a:ext>
            </a:extLst>
          </p:cNvPr>
          <p:cNvSpPr>
            <a:spLocks noGrp="1"/>
          </p:cNvSpPr>
          <p:nvPr>
            <p:ph type="title"/>
          </p:nvPr>
        </p:nvSpPr>
        <p:spPr/>
        <p:txBody>
          <a:bodyPr/>
          <a:lstStyle/>
          <a:p>
            <a:r>
              <a:rPr lang="en-US" dirty="0"/>
              <a:t>Enhanced Common Info Field</a:t>
            </a:r>
          </a:p>
        </p:txBody>
      </p:sp>
      <p:sp>
        <p:nvSpPr>
          <p:cNvPr id="3" name="Content Placeholder 2">
            <a:extLst>
              <a:ext uri="{FF2B5EF4-FFF2-40B4-BE49-F238E27FC236}">
                <a16:creationId xmlns:a16="http://schemas.microsoft.com/office/drawing/2014/main" id="{33F95B83-6038-4BBE-BA0E-85710B27A31F}"/>
              </a:ext>
            </a:extLst>
          </p:cNvPr>
          <p:cNvSpPr>
            <a:spLocks noGrp="1"/>
          </p:cNvSpPr>
          <p:nvPr>
            <p:ph idx="1"/>
          </p:nvPr>
        </p:nvSpPr>
        <p:spPr/>
        <p:txBody>
          <a:bodyPr/>
          <a:lstStyle/>
          <a:p>
            <a:r>
              <a:rPr lang="en-US" dirty="0"/>
              <a:t>Add support for</a:t>
            </a:r>
          </a:p>
          <a:p>
            <a:pPr lvl="1"/>
            <a:r>
              <a:rPr lang="en-US" dirty="0"/>
              <a:t>320 MHz</a:t>
            </a:r>
          </a:p>
          <a:p>
            <a:pPr lvl="1"/>
            <a:r>
              <a:rPr lang="en-US" dirty="0"/>
              <a:t>16 spatial streams</a:t>
            </a:r>
          </a:p>
          <a:p>
            <a:pPr lvl="1"/>
            <a:r>
              <a:rPr lang="en-US" dirty="0"/>
              <a:t>Content of U-SIG for TB PPDU</a:t>
            </a:r>
          </a:p>
          <a:p>
            <a:pPr lvl="2"/>
            <a:r>
              <a:rPr lang="en-US" sz="2200" b="1" dirty="0"/>
              <a:t>PHY Version Number</a:t>
            </a:r>
          </a:p>
          <a:p>
            <a:pPr lvl="2"/>
            <a:r>
              <a:rPr lang="en-US" sz="2200" b="1" dirty="0"/>
              <a:t>Puncturing Info (TBD)</a:t>
            </a:r>
          </a:p>
        </p:txBody>
      </p:sp>
      <p:sp>
        <p:nvSpPr>
          <p:cNvPr id="4" name="Slide Number Placeholder 3">
            <a:extLst>
              <a:ext uri="{FF2B5EF4-FFF2-40B4-BE49-F238E27FC236}">
                <a16:creationId xmlns:a16="http://schemas.microsoft.com/office/drawing/2014/main" id="{F200793D-0505-4E4B-BD18-4A00FAB0AF1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9909416-A2CA-46C2-B850-051B0BC42AF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5EC3C06-CD6A-4564-A345-949D6111445F}"/>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06291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6E2FC-9E44-48AD-AD5B-51A12835F35D}"/>
              </a:ext>
            </a:extLst>
          </p:cNvPr>
          <p:cNvSpPr>
            <a:spLocks noGrp="1"/>
          </p:cNvSpPr>
          <p:nvPr>
            <p:ph type="title"/>
          </p:nvPr>
        </p:nvSpPr>
        <p:spPr>
          <a:xfrm>
            <a:off x="731520" y="731523"/>
            <a:ext cx="8288868" cy="640077"/>
          </a:xfrm>
        </p:spPr>
        <p:txBody>
          <a:bodyPr/>
          <a:lstStyle/>
          <a:p>
            <a:r>
              <a:rPr lang="en-US" sz="3200" dirty="0"/>
              <a:t>New Common Info Subfields</a:t>
            </a:r>
          </a:p>
        </p:txBody>
      </p:sp>
      <p:sp>
        <p:nvSpPr>
          <p:cNvPr id="4" name="Slide Number Placeholder 3">
            <a:extLst>
              <a:ext uri="{FF2B5EF4-FFF2-40B4-BE49-F238E27FC236}">
                <a16:creationId xmlns:a16="http://schemas.microsoft.com/office/drawing/2014/main" id="{73487A8E-2FBE-4E8D-9552-515736B713A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503A901-4370-420A-AD80-DA92DA8CBF3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41D606B-AD48-4A18-B1A5-D1D4AB40899B}"/>
              </a:ext>
            </a:extLst>
          </p:cNvPr>
          <p:cNvSpPr>
            <a:spLocks noGrp="1"/>
          </p:cNvSpPr>
          <p:nvPr>
            <p:ph type="dt" idx="15"/>
          </p:nvPr>
        </p:nvSpPr>
        <p:spPr/>
        <p:txBody>
          <a:bodyPr/>
          <a:lstStyle/>
          <a:p>
            <a:r>
              <a:rPr lang="en-US" dirty="0"/>
              <a:t>October 2020</a:t>
            </a:r>
            <a:endParaRPr lang="en-GB" dirty="0"/>
          </a:p>
        </p:txBody>
      </p:sp>
      <p:graphicFrame>
        <p:nvGraphicFramePr>
          <p:cNvPr id="7" name="Table 4">
            <a:extLst>
              <a:ext uri="{FF2B5EF4-FFF2-40B4-BE49-F238E27FC236}">
                <a16:creationId xmlns:a16="http://schemas.microsoft.com/office/drawing/2014/main" id="{EC3142C2-B72A-407C-A3B1-310F26CCB6CF}"/>
              </a:ext>
            </a:extLst>
          </p:cNvPr>
          <p:cNvGraphicFramePr>
            <a:graphicFrameLocks/>
          </p:cNvGraphicFramePr>
          <p:nvPr>
            <p:extLst>
              <p:ext uri="{D42A27DB-BD31-4B8C-83A1-F6EECF244321}">
                <p14:modId xmlns:p14="http://schemas.microsoft.com/office/powerpoint/2010/main" val="1973915421"/>
              </p:ext>
            </p:extLst>
          </p:nvPr>
        </p:nvGraphicFramePr>
        <p:xfrm>
          <a:off x="228601" y="1752600"/>
          <a:ext cx="9220200" cy="3418840"/>
        </p:xfrm>
        <a:graphic>
          <a:graphicData uri="http://schemas.openxmlformats.org/drawingml/2006/table">
            <a:tbl>
              <a:tblPr firstRow="1" bandRow="1">
                <a:tableStyleId>{21E4AEA4-8DFA-4A89-87EB-49C32662AFE0}</a:tableStyleId>
              </a:tblPr>
              <a:tblGrid>
                <a:gridCol w="2362199">
                  <a:extLst>
                    <a:ext uri="{9D8B030D-6E8A-4147-A177-3AD203B41FA5}">
                      <a16:colId xmlns:a16="http://schemas.microsoft.com/office/drawing/2014/main" val="3205872769"/>
                    </a:ext>
                  </a:extLst>
                </a:gridCol>
                <a:gridCol w="762000">
                  <a:extLst>
                    <a:ext uri="{9D8B030D-6E8A-4147-A177-3AD203B41FA5}">
                      <a16:colId xmlns:a16="http://schemas.microsoft.com/office/drawing/2014/main" val="2661412513"/>
                    </a:ext>
                  </a:extLst>
                </a:gridCol>
                <a:gridCol w="6096001">
                  <a:extLst>
                    <a:ext uri="{9D8B030D-6E8A-4147-A177-3AD203B41FA5}">
                      <a16:colId xmlns:a16="http://schemas.microsoft.com/office/drawing/2014/main" val="1047833147"/>
                    </a:ext>
                  </a:extLst>
                </a:gridCol>
              </a:tblGrid>
              <a:tr h="370840">
                <a:tc>
                  <a:txBody>
                    <a:bodyPr/>
                    <a:lstStyle/>
                    <a:p>
                      <a:r>
                        <a:rPr lang="en-US" sz="1600" dirty="0">
                          <a:latin typeface="Calibri" panose="020F0502020204030204" pitchFamily="34" charset="0"/>
                          <a:cs typeface="Calibri" panose="020F0502020204030204" pitchFamily="34" charset="0"/>
                        </a:rPr>
                        <a:t>Subfield Name</a:t>
                      </a:r>
                    </a:p>
                  </a:txBody>
                  <a:tcPr/>
                </a:tc>
                <a:tc>
                  <a:txBody>
                    <a:bodyPr/>
                    <a:lstStyle/>
                    <a:p>
                      <a:pPr algn="ctr"/>
                      <a:r>
                        <a:rPr lang="en-US" sz="1600" dirty="0">
                          <a:latin typeface="Calibri" panose="020F0502020204030204" pitchFamily="34" charset="0"/>
                          <a:cs typeface="Calibri" panose="020F0502020204030204" pitchFamily="34" charset="0"/>
                        </a:rPr>
                        <a:t>Bits</a:t>
                      </a:r>
                    </a:p>
                  </a:txBody>
                  <a:tcPr/>
                </a:tc>
                <a:tc>
                  <a:txBody>
                    <a:bodyPr/>
                    <a:lstStyle/>
                    <a:p>
                      <a:r>
                        <a:rPr lang="en-US" sz="1600" dirty="0">
                          <a:latin typeface="Calibri" panose="020F0502020204030204" pitchFamily="34" charset="0"/>
                          <a:cs typeface="Calibri" panose="020F0502020204030204" pitchFamily="34" charset="0"/>
                        </a:rPr>
                        <a:t>Description</a:t>
                      </a:r>
                    </a:p>
                  </a:txBody>
                  <a:tcPr/>
                </a:tc>
                <a:extLst>
                  <a:ext uri="{0D108BD9-81ED-4DB2-BD59-A6C34878D82A}">
                    <a16:rowId xmlns:a16="http://schemas.microsoft.com/office/drawing/2014/main" val="834633499"/>
                  </a:ext>
                </a:extLst>
              </a:tr>
              <a:tr h="370840">
                <a:tc>
                  <a:txBody>
                    <a:bodyPr/>
                    <a:lstStyle/>
                    <a:p>
                      <a:r>
                        <a:rPr lang="en-US" sz="1600" dirty="0">
                          <a:latin typeface="Calibri" panose="020F0502020204030204" pitchFamily="34" charset="0"/>
                          <a:cs typeface="Calibri" panose="020F0502020204030204" pitchFamily="34" charset="0"/>
                        </a:rPr>
                        <a:t>Enhanced Trigger Frame Flag</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r>
                        <a:rPr lang="en-US" sz="1600" dirty="0">
                          <a:latin typeface="Calibri" panose="020F0502020204030204" pitchFamily="34" charset="0"/>
                          <a:cs typeface="Calibri" panose="020F0502020204030204" pitchFamily="34" charset="0"/>
                        </a:rPr>
                        <a:t>Indicates this is an Enhanced Trigger Frame</a:t>
                      </a:r>
                    </a:p>
                  </a:txBody>
                  <a:tcPr/>
                </a:tc>
                <a:extLst>
                  <a:ext uri="{0D108BD9-81ED-4DB2-BD59-A6C34878D82A}">
                    <a16:rowId xmlns:a16="http://schemas.microsoft.com/office/drawing/2014/main" val="4166063745"/>
                  </a:ext>
                </a:extLst>
              </a:tr>
              <a:tr h="370840">
                <a:tc>
                  <a:txBody>
                    <a:bodyPr/>
                    <a:lstStyle/>
                    <a:p>
                      <a:r>
                        <a:rPr lang="en-US" sz="1600" dirty="0">
                          <a:latin typeface="Calibri" panose="020F0502020204030204" pitchFamily="34" charset="0"/>
                          <a:cs typeface="Calibri" panose="020F0502020204030204" pitchFamily="34" charset="0"/>
                        </a:rPr>
                        <a:t>PHY Version Field</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Default value (all ones) indicates HE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Another value indicates EHT</a:t>
                      </a:r>
                    </a:p>
                    <a:p>
                      <a:r>
                        <a:rPr lang="en-US" sz="1600" dirty="0">
                          <a:latin typeface="Calibri" panose="020F0502020204030204" pitchFamily="34" charset="0"/>
                          <a:cs typeface="Calibri" panose="020F0502020204030204" pitchFamily="34" charset="0"/>
                        </a:rPr>
                        <a:t>Other values are TBD</a:t>
                      </a:r>
                    </a:p>
                  </a:txBody>
                  <a:tcPr/>
                </a:tc>
                <a:extLst>
                  <a:ext uri="{0D108BD9-81ED-4DB2-BD59-A6C34878D82A}">
                    <a16:rowId xmlns:a16="http://schemas.microsoft.com/office/drawing/2014/main" val="3897169879"/>
                  </a:ext>
                </a:extLst>
              </a:tr>
              <a:tr h="370840">
                <a:tc>
                  <a:txBody>
                    <a:bodyPr/>
                    <a:lstStyle/>
                    <a:p>
                      <a:r>
                        <a:rPr lang="en-US" sz="1600" dirty="0">
                          <a:latin typeface="Calibri" panose="020F0502020204030204" pitchFamily="34" charset="0"/>
                          <a:cs typeface="Calibri" panose="020F0502020204030204" pitchFamily="34" charset="0"/>
                        </a:rPr>
                        <a:t>UL BW Extension Field</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r>
                        <a:rPr lang="en-US" sz="1600" dirty="0">
                          <a:latin typeface="Calibri" panose="020F0502020204030204" pitchFamily="34" charset="0"/>
                          <a:cs typeface="Calibri" panose="020F0502020204030204" pitchFamily="34" charset="0"/>
                        </a:rPr>
                        <a:t>This expands the UL BW field from 2 bits (four cases) to 3 bits (eight cases) when the PHY Version Field indicates EHT</a:t>
                      </a:r>
                    </a:p>
                    <a:p>
                      <a:r>
                        <a:rPr lang="en-US" sz="1600" dirty="0">
                          <a:latin typeface="Calibri" panose="020F0502020204030204" pitchFamily="34" charset="0"/>
                          <a:cs typeface="Calibri" panose="020F0502020204030204" pitchFamily="34" charset="0"/>
                        </a:rPr>
                        <a:t>One of the new bandwidths is 320 MHz while the others are reserved</a:t>
                      </a:r>
                    </a:p>
                  </a:txBody>
                  <a:tcPr/>
                </a:tc>
                <a:extLst>
                  <a:ext uri="{0D108BD9-81ED-4DB2-BD59-A6C34878D82A}">
                    <a16:rowId xmlns:a16="http://schemas.microsoft.com/office/drawing/2014/main" val="4121809437"/>
                  </a:ext>
                </a:extLst>
              </a:tr>
              <a:tr h="370840">
                <a:tc>
                  <a:txBody>
                    <a:bodyPr/>
                    <a:lstStyle/>
                    <a:p>
                      <a:pPr marL="0" marR="0" indent="0" algn="l"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Puncture for each 80-MHz</a:t>
                      </a:r>
                    </a:p>
                    <a:p>
                      <a:pPr marL="0" marR="0" indent="0" algn="l"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segment</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TBD</a:t>
                      </a:r>
                    </a:p>
                  </a:txBody>
                  <a:tcPr/>
                </a:tc>
                <a:tc>
                  <a:txBody>
                    <a:bodyPr/>
                    <a:lstStyle/>
                    <a:p>
                      <a:pPr marL="0" algn="l"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The U-SIG for TB PPDUs is not yet fully defined.  If puncturing is included in the U-SIG for TB PPDU, then this info needs to be included in the Trigger Frame</a:t>
                      </a:r>
                    </a:p>
                  </a:txBody>
                  <a:tcPr/>
                </a:tc>
                <a:extLst>
                  <a:ext uri="{0D108BD9-81ED-4DB2-BD59-A6C34878D82A}">
                    <a16:rowId xmlns:a16="http://schemas.microsoft.com/office/drawing/2014/main" val="1716451754"/>
                  </a:ext>
                </a:extLst>
              </a:tr>
            </a:tbl>
          </a:graphicData>
        </a:graphic>
      </p:graphicFrame>
    </p:spTree>
    <p:extLst>
      <p:ext uri="{BB962C8B-B14F-4D97-AF65-F5344CB8AC3E}">
        <p14:creationId xmlns:p14="http://schemas.microsoft.com/office/powerpoint/2010/main" val="1080166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48072-F0D1-4120-81D9-2AE4A3E1A448}"/>
              </a:ext>
            </a:extLst>
          </p:cNvPr>
          <p:cNvSpPr>
            <a:spLocks noGrp="1"/>
          </p:cNvSpPr>
          <p:nvPr>
            <p:ph type="title"/>
          </p:nvPr>
        </p:nvSpPr>
        <p:spPr>
          <a:xfrm>
            <a:off x="731520" y="731523"/>
            <a:ext cx="8288868" cy="716277"/>
          </a:xfrm>
        </p:spPr>
        <p:txBody>
          <a:bodyPr/>
          <a:lstStyle/>
          <a:p>
            <a:r>
              <a:rPr lang="en-US" sz="2800" dirty="0"/>
              <a:t>Interpretation of New Subfields</a:t>
            </a:r>
          </a:p>
        </p:txBody>
      </p:sp>
      <p:sp>
        <p:nvSpPr>
          <p:cNvPr id="3" name="Content Placeholder 2">
            <a:extLst>
              <a:ext uri="{FF2B5EF4-FFF2-40B4-BE49-F238E27FC236}">
                <a16:creationId xmlns:a16="http://schemas.microsoft.com/office/drawing/2014/main" id="{4290A50C-75F7-499E-B6E5-E49C2BEEA37C}"/>
              </a:ext>
            </a:extLst>
          </p:cNvPr>
          <p:cNvSpPr>
            <a:spLocks noGrp="1"/>
          </p:cNvSpPr>
          <p:nvPr>
            <p:ph idx="1"/>
          </p:nvPr>
        </p:nvSpPr>
        <p:spPr>
          <a:xfrm>
            <a:off x="209421" y="1785775"/>
            <a:ext cx="4667380" cy="4876800"/>
          </a:xfrm>
        </p:spPr>
        <p:txBody>
          <a:bodyPr/>
          <a:lstStyle/>
          <a:p>
            <a:r>
              <a:rPr lang="en-US" sz="2200" dirty="0"/>
              <a:t>Enhanced Trigger Frame Flag</a:t>
            </a:r>
          </a:p>
          <a:p>
            <a:pPr lvl="1"/>
            <a:r>
              <a:rPr lang="en-US" sz="2000" dirty="0"/>
              <a:t>Set to zero in 802.11ax Trigger Frame</a:t>
            </a:r>
          </a:p>
          <a:p>
            <a:pPr lvl="1"/>
            <a:r>
              <a:rPr lang="en-US" sz="2000" dirty="0"/>
              <a:t>When set to one it indicates this is an Enhanced Trigger Frame</a:t>
            </a:r>
          </a:p>
          <a:p>
            <a:r>
              <a:rPr lang="en-US" sz="2200" dirty="0"/>
              <a:t>PHY Version</a:t>
            </a:r>
          </a:p>
          <a:p>
            <a:pPr lvl="1"/>
            <a:r>
              <a:rPr lang="en-US" sz="2000" dirty="0"/>
              <a:t>Copied into U-SIG of TB PPDU</a:t>
            </a:r>
          </a:p>
          <a:p>
            <a:r>
              <a:rPr lang="en-US" sz="2200" dirty="0"/>
              <a:t>BW Expansion</a:t>
            </a:r>
          </a:p>
          <a:p>
            <a:pPr lvl="1"/>
            <a:r>
              <a:rPr lang="en-US" sz="2000" dirty="0"/>
              <a:t>This bit can be combined with the two-bit BW Field</a:t>
            </a:r>
          </a:p>
          <a:p>
            <a:pPr lvl="1"/>
            <a:r>
              <a:rPr lang="en-US" sz="2000" u="sng" dirty="0"/>
              <a:t>Possible</a:t>
            </a:r>
            <a:r>
              <a:rPr lang="en-US" sz="2000" dirty="0"/>
              <a:t> bit mapping (on right)</a:t>
            </a:r>
          </a:p>
        </p:txBody>
      </p:sp>
      <p:sp>
        <p:nvSpPr>
          <p:cNvPr id="4" name="Slide Number Placeholder 3">
            <a:extLst>
              <a:ext uri="{FF2B5EF4-FFF2-40B4-BE49-F238E27FC236}">
                <a16:creationId xmlns:a16="http://schemas.microsoft.com/office/drawing/2014/main" id="{C04725A7-17BB-4EAB-A4A5-68336629A2D8}"/>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837A6A-D49A-487B-9845-04C65F29921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1AAE8C-4308-43A4-9D96-D0F8E90661FD}"/>
              </a:ext>
            </a:extLst>
          </p:cNvPr>
          <p:cNvSpPr>
            <a:spLocks noGrp="1"/>
          </p:cNvSpPr>
          <p:nvPr>
            <p:ph type="dt" idx="15"/>
          </p:nvPr>
        </p:nvSpPr>
        <p:spPr/>
        <p:txBody>
          <a:bodyPr/>
          <a:lstStyle/>
          <a:p>
            <a:r>
              <a:rPr lang="en-US" dirty="0"/>
              <a:t>October 2020</a:t>
            </a:r>
            <a:endParaRPr lang="en-GB" dirty="0"/>
          </a:p>
        </p:txBody>
      </p:sp>
      <p:graphicFrame>
        <p:nvGraphicFramePr>
          <p:cNvPr id="8" name="Table 4">
            <a:extLst>
              <a:ext uri="{FF2B5EF4-FFF2-40B4-BE49-F238E27FC236}">
                <a16:creationId xmlns:a16="http://schemas.microsoft.com/office/drawing/2014/main" id="{CFF28574-A3C3-41FA-A440-DEA47F390A1E}"/>
              </a:ext>
            </a:extLst>
          </p:cNvPr>
          <p:cNvGraphicFramePr>
            <a:graphicFrameLocks/>
          </p:cNvGraphicFramePr>
          <p:nvPr>
            <p:extLst>
              <p:ext uri="{D42A27DB-BD31-4B8C-83A1-F6EECF244321}">
                <p14:modId xmlns:p14="http://schemas.microsoft.com/office/powerpoint/2010/main" val="2524614884"/>
              </p:ext>
            </p:extLst>
          </p:nvPr>
        </p:nvGraphicFramePr>
        <p:xfrm>
          <a:off x="4953000" y="2209800"/>
          <a:ext cx="4572000" cy="3545840"/>
        </p:xfrm>
        <a:graphic>
          <a:graphicData uri="http://schemas.openxmlformats.org/drawingml/2006/table">
            <a:tbl>
              <a:tblPr firstRow="1" bandRow="1">
                <a:tableStyleId>{21E4AEA4-8DFA-4A89-87EB-49C32662AFE0}</a:tableStyleId>
              </a:tblPr>
              <a:tblGrid>
                <a:gridCol w="1524000">
                  <a:extLst>
                    <a:ext uri="{9D8B030D-6E8A-4147-A177-3AD203B41FA5}">
                      <a16:colId xmlns:a16="http://schemas.microsoft.com/office/drawing/2014/main" val="3205872769"/>
                    </a:ext>
                  </a:extLst>
                </a:gridCol>
                <a:gridCol w="914400">
                  <a:extLst>
                    <a:ext uri="{9D8B030D-6E8A-4147-A177-3AD203B41FA5}">
                      <a16:colId xmlns:a16="http://schemas.microsoft.com/office/drawing/2014/main" val="2661412513"/>
                    </a:ext>
                  </a:extLst>
                </a:gridCol>
                <a:gridCol w="2133600">
                  <a:extLst>
                    <a:ext uri="{9D8B030D-6E8A-4147-A177-3AD203B41FA5}">
                      <a16:colId xmlns:a16="http://schemas.microsoft.com/office/drawing/2014/main" val="1047833147"/>
                    </a:ext>
                  </a:extLst>
                </a:gridCol>
              </a:tblGrid>
              <a:tr h="370840">
                <a:tc>
                  <a:txBody>
                    <a:bodyPr/>
                    <a:lstStyle/>
                    <a:p>
                      <a:pPr algn="ctr"/>
                      <a:r>
                        <a:rPr lang="en-US" sz="1600" dirty="0">
                          <a:latin typeface="Calibri" panose="020F0502020204030204" pitchFamily="34" charset="0"/>
                          <a:cs typeface="Calibri" panose="020F0502020204030204" pitchFamily="34" charset="0"/>
                        </a:rPr>
                        <a:t>BW Expansion (B59)</a:t>
                      </a:r>
                    </a:p>
                  </a:txBody>
                  <a:tcPr/>
                </a:tc>
                <a:tc>
                  <a:txBody>
                    <a:bodyPr/>
                    <a:lstStyle/>
                    <a:p>
                      <a:pPr algn="ctr"/>
                      <a:r>
                        <a:rPr lang="en-US" sz="1600" dirty="0">
                          <a:latin typeface="Calibri" panose="020F0502020204030204" pitchFamily="34" charset="0"/>
                          <a:cs typeface="Calibri" panose="020F0502020204030204" pitchFamily="34" charset="0"/>
                        </a:rPr>
                        <a:t>BW</a:t>
                      </a:r>
                    </a:p>
                  </a:txBody>
                  <a:tcPr/>
                </a:tc>
                <a:tc>
                  <a:txBody>
                    <a:bodyPr/>
                    <a:lstStyle/>
                    <a:p>
                      <a:r>
                        <a:rPr lang="en-US" sz="1600" dirty="0">
                          <a:latin typeface="Calibri" panose="020F0502020204030204" pitchFamily="34" charset="0"/>
                          <a:cs typeface="Calibri" panose="020F0502020204030204" pitchFamily="34" charset="0"/>
                        </a:rPr>
                        <a:t>Bandwidth</a:t>
                      </a:r>
                    </a:p>
                  </a:txBody>
                  <a:tcPr/>
                </a:tc>
                <a:extLst>
                  <a:ext uri="{0D108BD9-81ED-4DB2-BD59-A6C34878D82A}">
                    <a16:rowId xmlns:a16="http://schemas.microsoft.com/office/drawing/2014/main" val="834633499"/>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r>
                        <a:rPr lang="en-US" sz="1600" dirty="0">
                          <a:latin typeface="Calibri" panose="020F0502020204030204" pitchFamily="34" charset="0"/>
                          <a:cs typeface="Calibri" panose="020F0502020204030204" pitchFamily="34" charset="0"/>
                        </a:rPr>
                        <a:t>20 MHz</a:t>
                      </a:r>
                    </a:p>
                  </a:txBody>
                  <a:tcPr/>
                </a:tc>
                <a:extLst>
                  <a:ext uri="{0D108BD9-81ED-4DB2-BD59-A6C34878D82A}">
                    <a16:rowId xmlns:a16="http://schemas.microsoft.com/office/drawing/2014/main" val="4166063745"/>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40 MHz</a:t>
                      </a:r>
                    </a:p>
                  </a:txBody>
                  <a:tcPr/>
                </a:tc>
                <a:extLst>
                  <a:ext uri="{0D108BD9-81ED-4DB2-BD59-A6C34878D82A}">
                    <a16:rowId xmlns:a16="http://schemas.microsoft.com/office/drawing/2014/main" val="3897169879"/>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r>
                        <a:rPr lang="en-US" sz="1600" dirty="0">
                          <a:latin typeface="Calibri" panose="020F0502020204030204" pitchFamily="34" charset="0"/>
                          <a:cs typeface="Calibri" panose="020F0502020204030204" pitchFamily="34" charset="0"/>
                        </a:rPr>
                        <a:t>80 MHz</a:t>
                      </a:r>
                    </a:p>
                  </a:txBody>
                  <a:tcPr/>
                </a:tc>
                <a:extLst>
                  <a:ext uri="{0D108BD9-81ED-4DB2-BD59-A6C34878D82A}">
                    <a16:rowId xmlns:a16="http://schemas.microsoft.com/office/drawing/2014/main" val="4121809437"/>
                  </a:ext>
                </a:extLst>
              </a:tr>
              <a:tr h="370840">
                <a:tc>
                  <a:txBody>
                    <a:bodyPr/>
                    <a:lstStyle/>
                    <a:p>
                      <a:pPr marL="0" marR="0" indent="0" algn="ctr"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l"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80+80 MHz or 160 MHz</a:t>
                      </a:r>
                    </a:p>
                  </a:txBody>
                  <a:tcPr/>
                </a:tc>
                <a:extLst>
                  <a:ext uri="{0D108BD9-81ED-4DB2-BD59-A6C34878D82A}">
                    <a16:rowId xmlns:a16="http://schemas.microsoft.com/office/drawing/2014/main" val="1716451754"/>
                  </a:ext>
                </a:extLst>
              </a:tr>
              <a:tr h="370840">
                <a:tc>
                  <a:txBody>
                    <a:bodyPr/>
                    <a:lstStyle/>
                    <a:p>
                      <a:pPr marL="0" marR="0" indent="0" algn="ctr"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l"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320 MHz</a:t>
                      </a:r>
                    </a:p>
                  </a:txBody>
                  <a:tcPr/>
                </a:tc>
                <a:extLst>
                  <a:ext uri="{0D108BD9-81ED-4DB2-BD59-A6C34878D82A}">
                    <a16:rowId xmlns:a16="http://schemas.microsoft.com/office/drawing/2014/main" val="1876507205"/>
                  </a:ext>
                </a:extLst>
              </a:tr>
              <a:tr h="370840">
                <a:tc>
                  <a:txBody>
                    <a:bodyPr/>
                    <a:lstStyle/>
                    <a:p>
                      <a:pPr marL="0" marR="0" indent="0" algn="ctr"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l"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Reserved</a:t>
                      </a:r>
                    </a:p>
                  </a:txBody>
                  <a:tcPr/>
                </a:tc>
                <a:extLst>
                  <a:ext uri="{0D108BD9-81ED-4DB2-BD59-A6C34878D82A}">
                    <a16:rowId xmlns:a16="http://schemas.microsoft.com/office/drawing/2014/main" val="2943020963"/>
                  </a:ext>
                </a:extLst>
              </a:tr>
              <a:tr h="370840">
                <a:tc>
                  <a:txBody>
                    <a:bodyPr/>
                    <a:lstStyle/>
                    <a:p>
                      <a:pPr marL="0" marR="0" indent="0" algn="ctr"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l"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Reserved</a:t>
                      </a:r>
                    </a:p>
                  </a:txBody>
                  <a:tcPr/>
                </a:tc>
                <a:extLst>
                  <a:ext uri="{0D108BD9-81ED-4DB2-BD59-A6C34878D82A}">
                    <a16:rowId xmlns:a16="http://schemas.microsoft.com/office/drawing/2014/main" val="2374722170"/>
                  </a:ext>
                </a:extLst>
              </a:tr>
              <a:tr h="370840">
                <a:tc>
                  <a:txBody>
                    <a:bodyPr/>
                    <a:lstStyle/>
                    <a:p>
                      <a:pPr marL="0" marR="0" indent="0" algn="ctr" rtl="0" eaLnBrk="1" fontAlgn="auto"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l" rtl="0" eaLnBrk="1" fontAlgn="t" latinLnBrk="0" hangingPunct="1">
                        <a:spcBef>
                          <a:spcPts val="0"/>
                        </a:spcBef>
                        <a:spcAft>
                          <a:spcPts val="0"/>
                        </a:spcAft>
                      </a:pPr>
                      <a:r>
                        <a:rPr lang="en-US" sz="1600" kern="1200" dirty="0">
                          <a:solidFill>
                            <a:schemeClr val="dk1"/>
                          </a:solidFill>
                          <a:latin typeface="Calibri" panose="020F0502020204030204" pitchFamily="34" charset="0"/>
                          <a:ea typeface="+mn-ea"/>
                          <a:cs typeface="Calibri" panose="020F0502020204030204" pitchFamily="34" charset="0"/>
                        </a:rPr>
                        <a:t>Reserved</a:t>
                      </a:r>
                    </a:p>
                  </a:txBody>
                  <a:tcPr/>
                </a:tc>
                <a:extLst>
                  <a:ext uri="{0D108BD9-81ED-4DB2-BD59-A6C34878D82A}">
                    <a16:rowId xmlns:a16="http://schemas.microsoft.com/office/drawing/2014/main" val="3571016183"/>
                  </a:ext>
                </a:extLst>
              </a:tr>
            </a:tbl>
          </a:graphicData>
        </a:graphic>
      </p:graphicFrame>
    </p:spTree>
    <p:extLst>
      <p:ext uri="{BB962C8B-B14F-4D97-AF65-F5344CB8AC3E}">
        <p14:creationId xmlns:p14="http://schemas.microsoft.com/office/powerpoint/2010/main" val="8761001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6422</TotalTime>
  <Words>2298</Words>
  <Application>Microsoft Office PowerPoint</Application>
  <PresentationFormat>Custom</PresentationFormat>
  <Paragraphs>454</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Cambria Math</vt:lpstr>
      <vt:lpstr>Courier New</vt:lpstr>
      <vt:lpstr>Times New Roman</vt:lpstr>
      <vt:lpstr>Office Theme</vt:lpstr>
      <vt:lpstr>Enhanced Trigger Frame for EHT Support</vt:lpstr>
      <vt:lpstr>Introduction</vt:lpstr>
      <vt:lpstr>Requirements</vt:lpstr>
      <vt:lpstr>Trigger Frame – Reserved Bits</vt:lpstr>
      <vt:lpstr>UL HE SIG-A2 Reserved Subfield (B54-B62)</vt:lpstr>
      <vt:lpstr>For Reference – Common Info Field</vt:lpstr>
      <vt:lpstr>Enhanced Common Info Field</vt:lpstr>
      <vt:lpstr>New Common Info Subfields</vt:lpstr>
      <vt:lpstr>Interpretation of New Subfields</vt:lpstr>
      <vt:lpstr>New Common Info Bits – Spoof a “Special User AID”</vt:lpstr>
      <vt:lpstr>Number of HE LTFs and Midamble Periodicity</vt:lpstr>
      <vt:lpstr>Enhanced User Info Field</vt:lpstr>
      <vt:lpstr>Example – Enhanced User Info Field</vt:lpstr>
      <vt:lpstr>Lower/Upper 160 MHz Segment Bit</vt:lpstr>
      <vt:lpstr>SS Allocation Subfield</vt:lpstr>
      <vt:lpstr>HE/EHT Format (Reserved Bit B39)</vt:lpstr>
      <vt:lpstr>Enhanced User Info Field</vt:lpstr>
      <vt:lpstr>Conclusions</vt:lpstr>
      <vt:lpstr>Straw Poll #1</vt:lpstr>
      <vt:lpstr>Straw Poll #2</vt:lpstr>
      <vt:lpstr>Straw Poll #3</vt:lpstr>
      <vt:lpstr>Straw Poll #4</vt:lpstr>
      <vt:lpstr>Straw Poll #5</vt:lpstr>
      <vt:lpstr>Straw Poll #6</vt:lpstr>
      <vt:lpstr>Straw Poll #7</vt:lpstr>
      <vt:lpstr>Straw Poll #8</vt:lpstr>
      <vt:lpstr>Straw Poll #9</vt:lpstr>
      <vt:lpstr>Straw Poll #9</vt:lpstr>
      <vt:lpstr>Backup</vt:lpstr>
      <vt:lpstr>RU/MRU Count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2020-10-14T00:21:12Z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