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491" r:id="rId6"/>
    <p:sldId id="493" r:id="rId7"/>
    <p:sldId id="494" r:id="rId8"/>
    <p:sldId id="511" r:id="rId9"/>
    <p:sldId id="500" r:id="rId10"/>
    <p:sldId id="499" r:id="rId11"/>
    <p:sldId id="495" r:id="rId12"/>
    <p:sldId id="510" r:id="rId13"/>
    <p:sldId id="496" r:id="rId14"/>
    <p:sldId id="497" r:id="rId15"/>
    <p:sldId id="501" r:id="rId16"/>
    <p:sldId id="512" r:id="rId17"/>
    <p:sldId id="503" r:id="rId18"/>
    <p:sldId id="513" r:id="rId19"/>
    <p:sldId id="517" r:id="rId20"/>
    <p:sldId id="518" r:id="rId21"/>
    <p:sldId id="487" r:id="rId22"/>
    <p:sldId id="508" r:id="rId23"/>
    <p:sldId id="516" r:id="rId24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5974E3-A045-4E98-AA30-FB82832519D6}" v="25" dt="2020-09-13T17:53:27.5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657" autoAdjust="0"/>
    <p:restoredTop sz="94660"/>
  </p:normalViewPr>
  <p:slideViewPr>
    <p:cSldViewPr>
      <p:cViewPr varScale="1">
        <p:scale>
          <a:sx n="107" d="100"/>
          <a:sy n="107" d="100"/>
        </p:scale>
        <p:origin x="2310" y="10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835974E3-A045-4E98-AA30-FB82832519D6}"/>
    <pc:docChg chg="undo custSel addSld delSld modSld sldOrd modMainMaster">
      <pc:chgData name="Steve Shellhammer" userId="0e71f22d-ee3e-49c0-82ff-dbc290af8082" providerId="ADAL" clId="{835974E3-A045-4E98-AA30-FB82832519D6}" dt="2020-09-14T14:50:48.711" v="4811" actId="14100"/>
      <pc:docMkLst>
        <pc:docMk/>
      </pc:docMkLst>
      <pc:sldChg chg="modSp mod">
        <pc:chgData name="Steve Shellhammer" userId="0e71f22d-ee3e-49c0-82ff-dbc290af8082" providerId="ADAL" clId="{835974E3-A045-4E98-AA30-FB82832519D6}" dt="2020-09-14T14:46:40.061" v="4753" actId="20577"/>
        <pc:sldMkLst>
          <pc:docMk/>
          <pc:sldMk cId="0" sldId="256"/>
        </pc:sldMkLst>
        <pc:spChg chg="mod">
          <ac:chgData name="Steve Shellhammer" userId="0e71f22d-ee3e-49c0-82ff-dbc290af8082" providerId="ADAL" clId="{835974E3-A045-4E98-AA30-FB82832519D6}" dt="2020-09-14T14:46:40.061" v="475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835974E3-A045-4E98-AA30-FB82832519D6}" dt="2020-09-10T22:16:43.897" v="12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add mod">
        <pc:chgData name="Steve Shellhammer" userId="0e71f22d-ee3e-49c0-82ff-dbc290af8082" providerId="ADAL" clId="{835974E3-A045-4E98-AA30-FB82832519D6}" dt="2020-09-13T17:56:49.451" v="4452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835974E3-A045-4E98-AA30-FB82832519D6}" dt="2020-09-13T17:54:10.098" v="4364" actId="20577"/>
          <ac:spMkLst>
            <pc:docMk/>
            <pc:sldMk cId="675243109" sldId="487"/>
            <ac:spMk id="2" creationId="{2F86EDF1-4E29-437A-AD3C-2E8D8E7985BE}"/>
          </ac:spMkLst>
        </pc:spChg>
        <pc:spChg chg="del">
          <ac:chgData name="Steve Shellhammer" userId="0e71f22d-ee3e-49c0-82ff-dbc290af8082" providerId="ADAL" clId="{835974E3-A045-4E98-AA30-FB82832519D6}" dt="2020-09-13T17:51:28.779" v="4220" actId="478"/>
          <ac:spMkLst>
            <pc:docMk/>
            <pc:sldMk cId="675243109" sldId="487"/>
            <ac:spMk id="3" creationId="{F7F3A0E5-FAAC-4B6F-9E0C-21E97D74B750}"/>
          </ac:spMkLst>
        </pc:spChg>
        <pc:spChg chg="del mod">
          <ac:chgData name="Steve Shellhammer" userId="0e71f22d-ee3e-49c0-82ff-dbc290af8082" providerId="ADAL" clId="{835974E3-A045-4E98-AA30-FB82832519D6}" dt="2020-09-13T17:54:16.081" v="4365" actId="478"/>
          <ac:spMkLst>
            <pc:docMk/>
            <pc:sldMk cId="675243109" sldId="487"/>
            <ac:spMk id="7" creationId="{C3FF793B-028C-4B28-85CC-FD8D7C5052C6}"/>
          </ac:spMkLst>
        </pc:spChg>
        <pc:spChg chg="add mod">
          <ac:chgData name="Steve Shellhammer" userId="0e71f22d-ee3e-49c0-82ff-dbc290af8082" providerId="ADAL" clId="{835974E3-A045-4E98-AA30-FB82832519D6}" dt="2020-09-13T17:56:49.451" v="4452" actId="14100"/>
          <ac:spMkLst>
            <pc:docMk/>
            <pc:sldMk cId="675243109" sldId="487"/>
            <ac:spMk id="10" creationId="{5161A313-CCF7-4929-BA35-C2BD71D25321}"/>
          </ac:spMkLst>
        </pc:spChg>
        <pc:graphicFrameChg chg="mod modGraphic">
          <ac:chgData name="Steve Shellhammer" userId="0e71f22d-ee3e-49c0-82ff-dbc290af8082" providerId="ADAL" clId="{835974E3-A045-4E98-AA30-FB82832519D6}" dt="2020-09-13T17:53:56.508" v="4328" actId="14734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835974E3-A045-4E98-AA30-FB82832519D6}" dt="2020-09-10T22:19:37.155" v="327" actId="20577"/>
        <pc:sldMkLst>
          <pc:docMk/>
          <pc:sldMk cId="573774945" sldId="491"/>
        </pc:sldMkLst>
        <pc:spChg chg="mod">
          <ac:chgData name="Steve Shellhammer" userId="0e71f22d-ee3e-49c0-82ff-dbc290af8082" providerId="ADAL" clId="{835974E3-A045-4E98-AA30-FB82832519D6}" dt="2020-09-10T22:19:37.155" v="327" actId="20577"/>
          <ac:spMkLst>
            <pc:docMk/>
            <pc:sldMk cId="573774945" sldId="491"/>
            <ac:spMk id="3" creationId="{D7D13A60-79DB-400B-9F93-E0ECDA3CE649}"/>
          </ac:spMkLst>
        </pc:spChg>
      </pc:sldChg>
      <pc:sldChg chg="modSp mod">
        <pc:chgData name="Steve Shellhammer" userId="0e71f22d-ee3e-49c0-82ff-dbc290af8082" providerId="ADAL" clId="{835974E3-A045-4E98-AA30-FB82832519D6}" dt="2020-09-10T22:20:45.440" v="333" actId="1038"/>
        <pc:sldMkLst>
          <pc:docMk/>
          <pc:sldMk cId="3562624731" sldId="493"/>
        </pc:sldMkLst>
        <pc:graphicFrameChg chg="mod modGraphic">
          <ac:chgData name="Steve Shellhammer" userId="0e71f22d-ee3e-49c0-82ff-dbc290af8082" providerId="ADAL" clId="{835974E3-A045-4E98-AA30-FB82832519D6}" dt="2020-09-10T22:20:45.440" v="333" actId="1038"/>
          <ac:graphicFrameMkLst>
            <pc:docMk/>
            <pc:sldMk cId="3562624731" sldId="493"/>
            <ac:graphicFrameMk id="8" creationId="{697B4CFD-A9D1-48C2-B017-E975B23DFE37}"/>
          </ac:graphicFrameMkLst>
        </pc:graphicFrameChg>
      </pc:sldChg>
      <pc:sldChg chg="modSp mod">
        <pc:chgData name="Steve Shellhammer" userId="0e71f22d-ee3e-49c0-82ff-dbc290af8082" providerId="ADAL" clId="{835974E3-A045-4E98-AA30-FB82832519D6}" dt="2020-09-10T22:21:23.825" v="339" actId="255"/>
        <pc:sldMkLst>
          <pc:docMk/>
          <pc:sldMk cId="1395670930" sldId="494"/>
        </pc:sldMkLst>
        <pc:spChg chg="mod">
          <ac:chgData name="Steve Shellhammer" userId="0e71f22d-ee3e-49c0-82ff-dbc290af8082" providerId="ADAL" clId="{835974E3-A045-4E98-AA30-FB82832519D6}" dt="2020-09-10T22:21:23.825" v="339" actId="255"/>
          <ac:spMkLst>
            <pc:docMk/>
            <pc:sldMk cId="1395670930" sldId="494"/>
            <ac:spMk id="3" creationId="{10BFFACA-A9A2-4BDC-BCEA-694A8241F23C}"/>
          </ac:spMkLst>
        </pc:spChg>
      </pc:sldChg>
      <pc:sldChg chg="addSp delSp modSp mod">
        <pc:chgData name="Steve Shellhammer" userId="0e71f22d-ee3e-49c0-82ff-dbc290af8082" providerId="ADAL" clId="{835974E3-A045-4E98-AA30-FB82832519D6}" dt="2020-09-13T15:20:53.524" v="1807" actId="20577"/>
        <pc:sldMkLst>
          <pc:docMk/>
          <pc:sldMk cId="1080166726" sldId="495"/>
        </pc:sldMkLst>
        <pc:spChg chg="del mod">
          <ac:chgData name="Steve Shellhammer" userId="0e71f22d-ee3e-49c0-82ff-dbc290af8082" providerId="ADAL" clId="{835974E3-A045-4E98-AA30-FB82832519D6}" dt="2020-09-13T15:20:17.646" v="1789" actId="478"/>
          <ac:spMkLst>
            <pc:docMk/>
            <pc:sldMk cId="1080166726" sldId="495"/>
            <ac:spMk id="3" creationId="{CEBE3BC9-949A-4120-B20D-C703F3EC6899}"/>
          </ac:spMkLst>
        </pc:spChg>
        <pc:spChg chg="add del mod">
          <ac:chgData name="Steve Shellhammer" userId="0e71f22d-ee3e-49c0-82ff-dbc290af8082" providerId="ADAL" clId="{835974E3-A045-4E98-AA30-FB82832519D6}" dt="2020-09-13T15:20:20.756" v="1790" actId="478"/>
          <ac:spMkLst>
            <pc:docMk/>
            <pc:sldMk cId="1080166726" sldId="495"/>
            <ac:spMk id="9" creationId="{3C948A5A-6AB4-4F41-A962-C1C3BD4889DB}"/>
          </ac:spMkLst>
        </pc:spChg>
        <pc:graphicFrameChg chg="mod modGraphic">
          <ac:chgData name="Steve Shellhammer" userId="0e71f22d-ee3e-49c0-82ff-dbc290af8082" providerId="ADAL" clId="{835974E3-A045-4E98-AA30-FB82832519D6}" dt="2020-09-13T15:20:53.524" v="1807" actId="20577"/>
          <ac:graphicFrameMkLst>
            <pc:docMk/>
            <pc:sldMk cId="1080166726" sldId="495"/>
            <ac:graphicFrameMk id="7" creationId="{EC3142C2-B72A-407C-A3B1-310F26CCB6CF}"/>
          </ac:graphicFrameMkLst>
        </pc:graphicFrameChg>
      </pc:sldChg>
      <pc:sldChg chg="modSp mod">
        <pc:chgData name="Steve Shellhammer" userId="0e71f22d-ee3e-49c0-82ff-dbc290af8082" providerId="ADAL" clId="{835974E3-A045-4E98-AA30-FB82832519D6}" dt="2020-09-14T14:50:48.711" v="4811" actId="14100"/>
        <pc:sldMkLst>
          <pc:docMk/>
          <pc:sldMk cId="1249710314" sldId="496"/>
        </pc:sldMkLst>
        <pc:spChg chg="mod">
          <ac:chgData name="Steve Shellhammer" userId="0e71f22d-ee3e-49c0-82ff-dbc290af8082" providerId="ADAL" clId="{835974E3-A045-4E98-AA30-FB82832519D6}" dt="2020-09-14T14:50:48.711" v="4811" actId="14100"/>
          <ac:spMkLst>
            <pc:docMk/>
            <pc:sldMk cId="1249710314" sldId="496"/>
            <ac:spMk id="3" creationId="{C6F8EDAE-E190-4E94-B208-98CEC330E237}"/>
          </ac:spMkLst>
        </pc:spChg>
      </pc:sldChg>
      <pc:sldChg chg="addSp modSp mod">
        <pc:chgData name="Steve Shellhammer" userId="0e71f22d-ee3e-49c0-82ff-dbc290af8082" providerId="ADAL" clId="{835974E3-A045-4E98-AA30-FB82832519D6}" dt="2020-09-13T15:42:05.610" v="2031" actId="255"/>
        <pc:sldMkLst>
          <pc:docMk/>
          <pc:sldMk cId="3322187443" sldId="497"/>
        </pc:sldMkLst>
        <pc:spChg chg="mod">
          <ac:chgData name="Steve Shellhammer" userId="0e71f22d-ee3e-49c0-82ff-dbc290af8082" providerId="ADAL" clId="{835974E3-A045-4E98-AA30-FB82832519D6}" dt="2020-09-13T15:40:55.973" v="1942" actId="14100"/>
          <ac:spMkLst>
            <pc:docMk/>
            <pc:sldMk cId="3322187443" sldId="497"/>
            <ac:spMk id="2" creationId="{03C303A1-CCFD-4CD8-A341-4EE4239F8053}"/>
          </ac:spMkLst>
        </pc:spChg>
        <pc:spChg chg="add mod">
          <ac:chgData name="Steve Shellhammer" userId="0e71f22d-ee3e-49c0-82ff-dbc290af8082" providerId="ADAL" clId="{835974E3-A045-4E98-AA30-FB82832519D6}" dt="2020-09-13T15:42:05.610" v="2031" actId="255"/>
          <ac:spMkLst>
            <pc:docMk/>
            <pc:sldMk cId="3322187443" sldId="497"/>
            <ac:spMk id="7" creationId="{F8305DA0-7456-42AF-8AD5-7FD63D67AF69}"/>
          </ac:spMkLst>
        </pc:spChg>
        <pc:graphicFrameChg chg="mod modGraphic">
          <ac:chgData name="Steve Shellhammer" userId="0e71f22d-ee3e-49c0-82ff-dbc290af8082" providerId="ADAL" clId="{835974E3-A045-4E98-AA30-FB82832519D6}" dt="2020-09-13T15:41:59.822" v="2030" actId="1036"/>
          <ac:graphicFrameMkLst>
            <pc:docMk/>
            <pc:sldMk cId="3322187443" sldId="497"/>
            <ac:graphicFrameMk id="8" creationId="{555830EF-B046-4267-9888-2600FCD34B4C}"/>
          </ac:graphicFrameMkLst>
        </pc:graphicFrameChg>
      </pc:sldChg>
      <pc:sldChg chg="del">
        <pc:chgData name="Steve Shellhammer" userId="0e71f22d-ee3e-49c0-82ff-dbc290af8082" providerId="ADAL" clId="{835974E3-A045-4E98-AA30-FB82832519D6}" dt="2020-09-13T15:57:18.306" v="2574" actId="47"/>
        <pc:sldMkLst>
          <pc:docMk/>
          <pc:sldMk cId="3672920701" sldId="498"/>
        </pc:sldMkLst>
      </pc:sldChg>
      <pc:sldChg chg="addSp modSp mod">
        <pc:chgData name="Steve Shellhammer" userId="0e71f22d-ee3e-49c0-82ff-dbc290af8082" providerId="ADAL" clId="{835974E3-A045-4E98-AA30-FB82832519D6}" dt="2020-09-13T18:33:41.636" v="4611" actId="6549"/>
        <pc:sldMkLst>
          <pc:docMk/>
          <pc:sldMk cId="580852703" sldId="501"/>
        </pc:sldMkLst>
        <pc:spChg chg="add mod">
          <ac:chgData name="Steve Shellhammer" userId="0e71f22d-ee3e-49c0-82ff-dbc290af8082" providerId="ADAL" clId="{835974E3-A045-4E98-AA30-FB82832519D6}" dt="2020-09-13T18:33:41.636" v="4611" actId="6549"/>
          <ac:spMkLst>
            <pc:docMk/>
            <pc:sldMk cId="580852703" sldId="501"/>
            <ac:spMk id="9" creationId="{1EF3DEC8-C7A4-4762-969D-49AA809536B0}"/>
          </ac:spMkLst>
        </pc:spChg>
        <pc:picChg chg="mod">
          <ac:chgData name="Steve Shellhammer" userId="0e71f22d-ee3e-49c0-82ff-dbc290af8082" providerId="ADAL" clId="{835974E3-A045-4E98-AA30-FB82832519D6}" dt="2020-09-13T15:42:30.854" v="2034" actId="1037"/>
          <ac:picMkLst>
            <pc:docMk/>
            <pc:sldMk cId="580852703" sldId="501"/>
            <ac:picMk id="8" creationId="{D99DDDD9-2CA9-40AC-85AE-3D8551313A1B}"/>
          </ac:picMkLst>
        </pc:picChg>
      </pc:sldChg>
      <pc:sldChg chg="del">
        <pc:chgData name="Steve Shellhammer" userId="0e71f22d-ee3e-49c0-82ff-dbc290af8082" providerId="ADAL" clId="{835974E3-A045-4E98-AA30-FB82832519D6}" dt="2020-09-13T15:57:19.217" v="2575" actId="47"/>
        <pc:sldMkLst>
          <pc:docMk/>
          <pc:sldMk cId="2188947471" sldId="502"/>
        </pc:sldMkLst>
      </pc:sldChg>
      <pc:sldChg chg="modSp mod ord">
        <pc:chgData name="Steve Shellhammer" userId="0e71f22d-ee3e-49c0-82ff-dbc290af8082" providerId="ADAL" clId="{835974E3-A045-4E98-AA30-FB82832519D6}" dt="2020-09-13T18:34:28.088" v="4619" actId="255"/>
        <pc:sldMkLst>
          <pc:docMk/>
          <pc:sldMk cId="1828848411" sldId="503"/>
        </pc:sldMkLst>
        <pc:spChg chg="mod">
          <ac:chgData name="Steve Shellhammer" userId="0e71f22d-ee3e-49c0-82ff-dbc290af8082" providerId="ADAL" clId="{835974E3-A045-4E98-AA30-FB82832519D6}" dt="2020-09-13T17:55:47.275" v="4437" actId="14100"/>
          <ac:spMkLst>
            <pc:docMk/>
            <pc:sldMk cId="1828848411" sldId="503"/>
            <ac:spMk id="2" creationId="{0E89FA1A-301A-45F7-952D-C27A8204EF3B}"/>
          </ac:spMkLst>
        </pc:spChg>
        <pc:spChg chg="mod">
          <ac:chgData name="Steve Shellhammer" userId="0e71f22d-ee3e-49c0-82ff-dbc290af8082" providerId="ADAL" clId="{835974E3-A045-4E98-AA30-FB82832519D6}" dt="2020-09-13T18:34:28.088" v="4619" actId="255"/>
          <ac:spMkLst>
            <pc:docMk/>
            <pc:sldMk cId="1828848411" sldId="503"/>
            <ac:spMk id="3" creationId="{C3757741-FA36-4789-B8A5-2D39DEC31BED}"/>
          </ac:spMkLst>
        </pc:spChg>
      </pc:sldChg>
      <pc:sldChg chg="modSp del mod">
        <pc:chgData name="Steve Shellhammer" userId="0e71f22d-ee3e-49c0-82ff-dbc290af8082" providerId="ADAL" clId="{835974E3-A045-4E98-AA30-FB82832519D6}" dt="2020-09-13T17:45:05.971" v="3911" actId="47"/>
        <pc:sldMkLst>
          <pc:docMk/>
          <pc:sldMk cId="542204067" sldId="504"/>
        </pc:sldMkLst>
        <pc:spChg chg="mod">
          <ac:chgData name="Steve Shellhammer" userId="0e71f22d-ee3e-49c0-82ff-dbc290af8082" providerId="ADAL" clId="{835974E3-A045-4E98-AA30-FB82832519D6}" dt="2020-09-13T15:57:50.954" v="2591" actId="20577"/>
          <ac:spMkLst>
            <pc:docMk/>
            <pc:sldMk cId="542204067" sldId="504"/>
            <ac:spMk id="2" creationId="{F93411E3-610D-4DCF-B3C9-1DF5C6BF4BA1}"/>
          </ac:spMkLst>
        </pc:spChg>
      </pc:sldChg>
      <pc:sldChg chg="modSp del mod">
        <pc:chgData name="Steve Shellhammer" userId="0e71f22d-ee3e-49c0-82ff-dbc290af8082" providerId="ADAL" clId="{835974E3-A045-4E98-AA30-FB82832519D6}" dt="2020-09-13T17:48:55.522" v="4089" actId="47"/>
        <pc:sldMkLst>
          <pc:docMk/>
          <pc:sldMk cId="1687912056" sldId="505"/>
        </pc:sldMkLst>
        <pc:spChg chg="mod">
          <ac:chgData name="Steve Shellhammer" userId="0e71f22d-ee3e-49c0-82ff-dbc290af8082" providerId="ADAL" clId="{835974E3-A045-4E98-AA30-FB82832519D6}" dt="2020-09-13T15:58:00.257" v="2607" actId="20577"/>
          <ac:spMkLst>
            <pc:docMk/>
            <pc:sldMk cId="1687912056" sldId="505"/>
            <ac:spMk id="2" creationId="{7B85EC22-9957-4BC4-A253-D219EF019115}"/>
          </ac:spMkLst>
        </pc:spChg>
      </pc:sldChg>
      <pc:sldChg chg="modSp del mod">
        <pc:chgData name="Steve Shellhammer" userId="0e71f22d-ee3e-49c0-82ff-dbc290af8082" providerId="ADAL" clId="{835974E3-A045-4E98-AA30-FB82832519D6}" dt="2020-09-13T17:50:17.456" v="4198" actId="47"/>
        <pc:sldMkLst>
          <pc:docMk/>
          <pc:sldMk cId="2195533257" sldId="506"/>
        </pc:sldMkLst>
        <pc:spChg chg="mod">
          <ac:chgData name="Steve Shellhammer" userId="0e71f22d-ee3e-49c0-82ff-dbc290af8082" providerId="ADAL" clId="{835974E3-A045-4E98-AA30-FB82832519D6}" dt="2020-09-13T17:49:26.948" v="4100" actId="14100"/>
          <ac:spMkLst>
            <pc:docMk/>
            <pc:sldMk cId="2195533257" sldId="506"/>
            <ac:spMk id="3" creationId="{E3014224-CFEF-4B63-8D15-1744D0F538A3}"/>
          </ac:spMkLst>
        </pc:spChg>
      </pc:sldChg>
      <pc:sldChg chg="modSp del mod">
        <pc:chgData name="Steve Shellhammer" userId="0e71f22d-ee3e-49c0-82ff-dbc290af8082" providerId="ADAL" clId="{835974E3-A045-4E98-AA30-FB82832519D6}" dt="2020-09-13T17:49:05.980" v="4090" actId="47"/>
        <pc:sldMkLst>
          <pc:docMk/>
          <pc:sldMk cId="3243775961" sldId="507"/>
        </pc:sldMkLst>
        <pc:spChg chg="mod">
          <ac:chgData name="Steve Shellhammer" userId="0e71f22d-ee3e-49c0-82ff-dbc290af8082" providerId="ADAL" clId="{835974E3-A045-4E98-AA30-FB82832519D6}" dt="2020-09-13T16:16:45.472" v="3091" actId="403"/>
          <ac:spMkLst>
            <pc:docMk/>
            <pc:sldMk cId="3243775961" sldId="507"/>
            <ac:spMk id="2" creationId="{23CCF972-0655-49C1-86A3-2FB09ABFB3F3}"/>
          </ac:spMkLst>
        </pc:spChg>
        <pc:spChg chg="mod">
          <ac:chgData name="Steve Shellhammer" userId="0e71f22d-ee3e-49c0-82ff-dbc290af8082" providerId="ADAL" clId="{835974E3-A045-4E98-AA30-FB82832519D6}" dt="2020-09-13T16:17:02.823" v="3103" actId="20577"/>
          <ac:spMkLst>
            <pc:docMk/>
            <pc:sldMk cId="3243775961" sldId="507"/>
            <ac:spMk id="3" creationId="{531F531D-6492-48C4-92F4-864EF1C473EF}"/>
          </ac:spMkLst>
        </pc:spChg>
      </pc:sldChg>
      <pc:sldChg chg="modSp mod">
        <pc:chgData name="Steve Shellhammer" userId="0e71f22d-ee3e-49c0-82ff-dbc290af8082" providerId="ADAL" clId="{835974E3-A045-4E98-AA30-FB82832519D6}" dt="2020-09-13T17:59:29.852" v="4583" actId="20577"/>
        <pc:sldMkLst>
          <pc:docMk/>
          <pc:sldMk cId="2011741430" sldId="508"/>
        </pc:sldMkLst>
        <pc:spChg chg="mod">
          <ac:chgData name="Steve Shellhammer" userId="0e71f22d-ee3e-49c0-82ff-dbc290af8082" providerId="ADAL" clId="{835974E3-A045-4E98-AA30-FB82832519D6}" dt="2020-09-13T16:13:34.599" v="2983" actId="403"/>
          <ac:spMkLst>
            <pc:docMk/>
            <pc:sldMk cId="2011741430" sldId="508"/>
            <ac:spMk id="2" creationId="{A5A83AB5-A1B8-4B7C-8061-DA4972A02F45}"/>
          </ac:spMkLst>
        </pc:spChg>
        <pc:spChg chg="mod">
          <ac:chgData name="Steve Shellhammer" userId="0e71f22d-ee3e-49c0-82ff-dbc290af8082" providerId="ADAL" clId="{835974E3-A045-4E98-AA30-FB82832519D6}" dt="2020-09-13T17:59:29.852" v="4583" actId="20577"/>
          <ac:spMkLst>
            <pc:docMk/>
            <pc:sldMk cId="2011741430" sldId="508"/>
            <ac:spMk id="3" creationId="{027C96A7-E923-483F-8644-1582D9C570C6}"/>
          </ac:spMkLst>
        </pc:spChg>
      </pc:sldChg>
      <pc:sldChg chg="addSp delSp modSp new del mod">
        <pc:chgData name="Steve Shellhammer" userId="0e71f22d-ee3e-49c0-82ff-dbc290af8082" providerId="ADAL" clId="{835974E3-A045-4E98-AA30-FB82832519D6}" dt="2020-09-14T14:48:09.012" v="4754" actId="47"/>
        <pc:sldMkLst>
          <pc:docMk/>
          <pc:sldMk cId="2445193525" sldId="509"/>
        </pc:sldMkLst>
        <pc:spChg chg="mod">
          <ac:chgData name="Steve Shellhammer" userId="0e71f22d-ee3e-49c0-82ff-dbc290af8082" providerId="ADAL" clId="{835974E3-A045-4E98-AA30-FB82832519D6}" dt="2020-09-10T22:51:06.191" v="392" actId="20577"/>
          <ac:spMkLst>
            <pc:docMk/>
            <pc:sldMk cId="2445193525" sldId="509"/>
            <ac:spMk id="2" creationId="{87E5234D-B311-4E0A-8575-06B745FD7554}"/>
          </ac:spMkLst>
        </pc:spChg>
        <pc:spChg chg="mod">
          <ac:chgData name="Steve Shellhammer" userId="0e71f22d-ee3e-49c0-82ff-dbc290af8082" providerId="ADAL" clId="{835974E3-A045-4E98-AA30-FB82832519D6}" dt="2020-09-10T23:08:27.717" v="441" actId="1076"/>
          <ac:spMkLst>
            <pc:docMk/>
            <pc:sldMk cId="2445193525" sldId="509"/>
            <ac:spMk id="3" creationId="{0EA392D7-0EE8-4E7F-B360-DFA9D6493152}"/>
          </ac:spMkLst>
        </pc:spChg>
        <pc:spChg chg="add mod">
          <ac:chgData name="Steve Shellhammer" userId="0e71f22d-ee3e-49c0-82ff-dbc290af8082" providerId="ADAL" clId="{835974E3-A045-4E98-AA30-FB82832519D6}" dt="2020-09-10T23:55:30.452" v="1040" actId="115"/>
          <ac:spMkLst>
            <pc:docMk/>
            <pc:sldMk cId="2445193525" sldId="509"/>
            <ac:spMk id="8" creationId="{E3EAB984-1124-426F-AA70-F0BB5D8478D9}"/>
          </ac:spMkLst>
        </pc:spChg>
        <pc:picChg chg="mod">
          <ac:chgData name="Steve Shellhammer" userId="0e71f22d-ee3e-49c0-82ff-dbc290af8082" providerId="ADAL" clId="{835974E3-A045-4E98-AA30-FB82832519D6}" dt="2020-09-10T23:08:37.061" v="444" actId="1076"/>
          <ac:picMkLst>
            <pc:docMk/>
            <pc:sldMk cId="2445193525" sldId="509"/>
            <ac:picMk id="7" creationId="{F4C89193-56C1-4837-9E4A-9877D8314C9C}"/>
          </ac:picMkLst>
        </pc:picChg>
        <pc:picChg chg="del mod">
          <ac:chgData name="Steve Shellhammer" userId="0e71f22d-ee3e-49c0-82ff-dbc290af8082" providerId="ADAL" clId="{835974E3-A045-4E98-AA30-FB82832519D6}" dt="2020-09-13T15:38:29.199" v="1808" actId="478"/>
          <ac:picMkLst>
            <pc:docMk/>
            <pc:sldMk cId="2445193525" sldId="509"/>
            <ac:picMk id="9" creationId="{58A794B1-2ABC-4C02-BC10-C73EDB0C722A}"/>
          </ac:picMkLst>
        </pc:picChg>
        <pc:picChg chg="mod">
          <ac:chgData name="Steve Shellhammer" userId="0e71f22d-ee3e-49c0-82ff-dbc290af8082" providerId="ADAL" clId="{835974E3-A045-4E98-AA30-FB82832519D6}" dt="2020-09-13T15:38:41.453" v="1809" actId="1076"/>
          <ac:picMkLst>
            <pc:docMk/>
            <pc:sldMk cId="2445193525" sldId="509"/>
            <ac:picMk id="10" creationId="{85D5519F-674C-470A-868D-7E04844650F6}"/>
          </ac:picMkLst>
        </pc:picChg>
      </pc:sldChg>
      <pc:sldChg chg="addSp modSp new mod">
        <pc:chgData name="Steve Shellhammer" userId="0e71f22d-ee3e-49c0-82ff-dbc290af8082" providerId="ADAL" clId="{835974E3-A045-4E98-AA30-FB82832519D6}" dt="2020-09-10T23:55:15.493" v="1039" actId="115"/>
        <pc:sldMkLst>
          <pc:docMk/>
          <pc:sldMk cId="876100145" sldId="510"/>
        </pc:sldMkLst>
        <pc:spChg chg="mod">
          <ac:chgData name="Steve Shellhammer" userId="0e71f22d-ee3e-49c0-82ff-dbc290af8082" providerId="ADAL" clId="{835974E3-A045-4E98-AA30-FB82832519D6}" dt="2020-09-10T23:32:04.688" v="1037" actId="20577"/>
          <ac:spMkLst>
            <pc:docMk/>
            <pc:sldMk cId="876100145" sldId="510"/>
            <ac:spMk id="2" creationId="{6B448072-F0D1-4120-81D9-2AE4A3E1A448}"/>
          </ac:spMkLst>
        </pc:spChg>
        <pc:spChg chg="mod">
          <ac:chgData name="Steve Shellhammer" userId="0e71f22d-ee3e-49c0-82ff-dbc290af8082" providerId="ADAL" clId="{835974E3-A045-4E98-AA30-FB82832519D6}" dt="2020-09-10T23:55:15.493" v="1039" actId="115"/>
          <ac:spMkLst>
            <pc:docMk/>
            <pc:sldMk cId="876100145" sldId="510"/>
            <ac:spMk id="3" creationId="{4290A50C-75F7-499E-B6E5-E49C2BEEA37C}"/>
          </ac:spMkLst>
        </pc:spChg>
        <pc:graphicFrameChg chg="add mod">
          <ac:chgData name="Steve Shellhammer" userId="0e71f22d-ee3e-49c0-82ff-dbc290af8082" providerId="ADAL" clId="{835974E3-A045-4E98-AA30-FB82832519D6}" dt="2020-09-10T23:31:40.785" v="1007" actId="1038"/>
          <ac:graphicFrameMkLst>
            <pc:docMk/>
            <pc:sldMk cId="876100145" sldId="510"/>
            <ac:graphicFrameMk id="8" creationId="{CFF28574-A3C3-41FA-A440-DEA47F390A1E}"/>
          </ac:graphicFrameMkLst>
        </pc:graphicFrameChg>
      </pc:sldChg>
      <pc:sldChg chg="addSp delSp modSp new del mod">
        <pc:chgData name="Steve Shellhammer" userId="0e71f22d-ee3e-49c0-82ff-dbc290af8082" providerId="ADAL" clId="{835974E3-A045-4E98-AA30-FB82832519D6}" dt="2020-09-10T23:32:41.944" v="1038" actId="47"/>
        <pc:sldMkLst>
          <pc:docMk/>
          <pc:sldMk cId="2288152860" sldId="511"/>
        </pc:sldMkLst>
        <pc:spChg chg="del">
          <ac:chgData name="Steve Shellhammer" userId="0e71f22d-ee3e-49c0-82ff-dbc290af8082" providerId="ADAL" clId="{835974E3-A045-4E98-AA30-FB82832519D6}" dt="2020-09-10T23:20:40.907" v="816" actId="478"/>
          <ac:spMkLst>
            <pc:docMk/>
            <pc:sldMk cId="2288152860" sldId="511"/>
            <ac:spMk id="3" creationId="{DB23B332-E89C-44BC-AAA2-FDDDBC0E1B22}"/>
          </ac:spMkLst>
        </pc:spChg>
        <pc:graphicFrameChg chg="add mod modGraphic">
          <ac:chgData name="Steve Shellhammer" userId="0e71f22d-ee3e-49c0-82ff-dbc290af8082" providerId="ADAL" clId="{835974E3-A045-4E98-AA30-FB82832519D6}" dt="2020-09-10T23:31:13.391" v="998" actId="14734"/>
          <ac:graphicFrameMkLst>
            <pc:docMk/>
            <pc:sldMk cId="2288152860" sldId="511"/>
            <ac:graphicFrameMk id="8" creationId="{38F8276C-15A6-43C7-95BF-8A30B48A0366}"/>
          </ac:graphicFrameMkLst>
        </pc:graphicFrameChg>
      </pc:sldChg>
      <pc:sldChg chg="modSp new mod">
        <pc:chgData name="Steve Shellhammer" userId="0e71f22d-ee3e-49c0-82ff-dbc290af8082" providerId="ADAL" clId="{835974E3-A045-4E98-AA30-FB82832519D6}" dt="2020-09-13T15:16:33.215" v="1578" actId="404"/>
        <pc:sldMkLst>
          <pc:docMk/>
          <pc:sldMk cId="2678970247" sldId="511"/>
        </pc:sldMkLst>
        <pc:spChg chg="mod">
          <ac:chgData name="Steve Shellhammer" userId="0e71f22d-ee3e-49c0-82ff-dbc290af8082" providerId="ADAL" clId="{835974E3-A045-4E98-AA30-FB82832519D6}" dt="2020-09-13T15:16:33.215" v="1578" actId="404"/>
          <ac:spMkLst>
            <pc:docMk/>
            <pc:sldMk cId="2678970247" sldId="511"/>
            <ac:spMk id="2" creationId="{F3B9C95A-9F3C-4B77-93F6-5A5FCC630FE0}"/>
          </ac:spMkLst>
        </pc:spChg>
        <pc:spChg chg="mod">
          <ac:chgData name="Steve Shellhammer" userId="0e71f22d-ee3e-49c0-82ff-dbc290af8082" providerId="ADAL" clId="{835974E3-A045-4E98-AA30-FB82832519D6}" dt="2020-09-13T15:16:17.041" v="1577" actId="14100"/>
          <ac:spMkLst>
            <pc:docMk/>
            <pc:sldMk cId="2678970247" sldId="511"/>
            <ac:spMk id="3" creationId="{C01C7477-C80E-4ECA-B669-B3F710657DBB}"/>
          </ac:spMkLst>
        </pc:spChg>
      </pc:sldChg>
      <pc:sldChg chg="modSp new mod">
        <pc:chgData name="Steve Shellhammer" userId="0e71f22d-ee3e-49c0-82ff-dbc290af8082" providerId="ADAL" clId="{835974E3-A045-4E98-AA30-FB82832519D6}" dt="2020-09-13T18:34:12.623" v="4618" actId="20577"/>
        <pc:sldMkLst>
          <pc:docMk/>
          <pc:sldMk cId="3591921835" sldId="512"/>
        </pc:sldMkLst>
        <pc:spChg chg="mod">
          <ac:chgData name="Steve Shellhammer" userId="0e71f22d-ee3e-49c0-82ff-dbc290af8082" providerId="ADAL" clId="{835974E3-A045-4E98-AA30-FB82832519D6}" dt="2020-09-13T17:08:45.509" v="3509" actId="20577"/>
          <ac:spMkLst>
            <pc:docMk/>
            <pc:sldMk cId="3591921835" sldId="512"/>
            <ac:spMk id="2" creationId="{5148C25E-2E08-43DE-BEAD-E48FE67272AC}"/>
          </ac:spMkLst>
        </pc:spChg>
        <pc:spChg chg="mod">
          <ac:chgData name="Steve Shellhammer" userId="0e71f22d-ee3e-49c0-82ff-dbc290af8082" providerId="ADAL" clId="{835974E3-A045-4E98-AA30-FB82832519D6}" dt="2020-09-13T18:34:12.623" v="4618" actId="20577"/>
          <ac:spMkLst>
            <pc:docMk/>
            <pc:sldMk cId="3591921835" sldId="512"/>
            <ac:spMk id="3" creationId="{5DD4407F-B07F-4FB3-BCD1-B5BC76E9F733}"/>
          </ac:spMkLst>
        </pc:spChg>
      </pc:sldChg>
      <pc:sldChg chg="modSp new del mod">
        <pc:chgData name="Steve Shellhammer" userId="0e71f22d-ee3e-49c0-82ff-dbc290af8082" providerId="ADAL" clId="{835974E3-A045-4E98-AA30-FB82832519D6}" dt="2020-09-13T15:42:24.641" v="2032" actId="47"/>
        <pc:sldMkLst>
          <pc:docMk/>
          <pc:sldMk cId="3750704109" sldId="512"/>
        </pc:sldMkLst>
        <pc:spChg chg="mod">
          <ac:chgData name="Steve Shellhammer" userId="0e71f22d-ee3e-49c0-82ff-dbc290af8082" providerId="ADAL" clId="{835974E3-A045-4E98-AA30-FB82832519D6}" dt="2020-09-13T15:41:49.666" v="2022" actId="14100"/>
          <ac:spMkLst>
            <pc:docMk/>
            <pc:sldMk cId="3750704109" sldId="512"/>
            <ac:spMk id="3" creationId="{40425F1B-B940-4546-9DE7-267F793AE3A2}"/>
          </ac:spMkLst>
        </pc:spChg>
      </pc:sldChg>
      <pc:sldChg chg="modSp new mod ord">
        <pc:chgData name="Steve Shellhammer" userId="0e71f22d-ee3e-49c0-82ff-dbc290af8082" providerId="ADAL" clId="{835974E3-A045-4E98-AA30-FB82832519D6}" dt="2020-09-13T17:55:36.900" v="4435" actId="14100"/>
        <pc:sldMkLst>
          <pc:docMk/>
          <pc:sldMk cId="3102341581" sldId="513"/>
        </pc:sldMkLst>
        <pc:spChg chg="mod">
          <ac:chgData name="Steve Shellhammer" userId="0e71f22d-ee3e-49c0-82ff-dbc290af8082" providerId="ADAL" clId="{835974E3-A045-4E98-AA30-FB82832519D6}" dt="2020-09-13T17:55:36.900" v="4435" actId="14100"/>
          <ac:spMkLst>
            <pc:docMk/>
            <pc:sldMk cId="3102341581" sldId="513"/>
            <ac:spMk id="2" creationId="{76FCC157-1D19-4CCD-A8F7-B2099D3D9D09}"/>
          </ac:spMkLst>
        </pc:spChg>
        <pc:spChg chg="mod">
          <ac:chgData name="Steve Shellhammer" userId="0e71f22d-ee3e-49c0-82ff-dbc290af8082" providerId="ADAL" clId="{835974E3-A045-4E98-AA30-FB82832519D6}" dt="2020-09-13T16:03:09.685" v="2613" actId="20577"/>
          <ac:spMkLst>
            <pc:docMk/>
            <pc:sldMk cId="3102341581" sldId="513"/>
            <ac:spMk id="3" creationId="{53EE3668-1A71-4030-9E7A-0E0F7F29A124}"/>
          </ac:spMkLst>
        </pc:spChg>
      </pc:sldChg>
      <pc:sldChg chg="modSp new del mod">
        <pc:chgData name="Steve Shellhammer" userId="0e71f22d-ee3e-49c0-82ff-dbc290af8082" providerId="ADAL" clId="{835974E3-A045-4E98-AA30-FB82832519D6}" dt="2020-09-13T17:49:05.980" v="4090" actId="47"/>
        <pc:sldMkLst>
          <pc:docMk/>
          <pc:sldMk cId="2206365878" sldId="514"/>
        </pc:sldMkLst>
        <pc:spChg chg="mod">
          <ac:chgData name="Steve Shellhammer" userId="0e71f22d-ee3e-49c0-82ff-dbc290af8082" providerId="ADAL" clId="{835974E3-A045-4E98-AA30-FB82832519D6}" dt="2020-09-13T16:08:29.699" v="2636" actId="20577"/>
          <ac:spMkLst>
            <pc:docMk/>
            <pc:sldMk cId="2206365878" sldId="514"/>
            <ac:spMk id="2" creationId="{4F77EFC1-299E-4E5A-876C-3CC091C0EC54}"/>
          </ac:spMkLst>
        </pc:spChg>
        <pc:spChg chg="mod">
          <ac:chgData name="Steve Shellhammer" userId="0e71f22d-ee3e-49c0-82ff-dbc290af8082" providerId="ADAL" clId="{835974E3-A045-4E98-AA30-FB82832519D6}" dt="2020-09-13T16:09:20" v="2749" actId="20577"/>
          <ac:spMkLst>
            <pc:docMk/>
            <pc:sldMk cId="2206365878" sldId="514"/>
            <ac:spMk id="3" creationId="{30C1708B-A727-412E-AB90-20FDF7B8B135}"/>
          </ac:spMkLst>
        </pc:spChg>
      </pc:sldChg>
      <pc:sldChg chg="addSp delSp modSp new del mod">
        <pc:chgData name="Steve Shellhammer" userId="0e71f22d-ee3e-49c0-82ff-dbc290af8082" providerId="ADAL" clId="{835974E3-A045-4E98-AA30-FB82832519D6}" dt="2020-09-13T17:49:05.980" v="4090" actId="47"/>
        <pc:sldMkLst>
          <pc:docMk/>
          <pc:sldMk cId="1666160758" sldId="515"/>
        </pc:sldMkLst>
        <pc:spChg chg="mod">
          <ac:chgData name="Steve Shellhammer" userId="0e71f22d-ee3e-49c0-82ff-dbc290af8082" providerId="ADAL" clId="{835974E3-A045-4E98-AA30-FB82832519D6}" dt="2020-09-13T16:09:52.638" v="2758" actId="20577"/>
          <ac:spMkLst>
            <pc:docMk/>
            <pc:sldMk cId="1666160758" sldId="515"/>
            <ac:spMk id="2" creationId="{4C3898FD-E7E1-471D-8A40-E93B7C8D5CAA}"/>
          </ac:spMkLst>
        </pc:spChg>
        <pc:spChg chg="mod">
          <ac:chgData name="Steve Shellhammer" userId="0e71f22d-ee3e-49c0-82ff-dbc290af8082" providerId="ADAL" clId="{835974E3-A045-4E98-AA30-FB82832519D6}" dt="2020-09-13T16:10:09.652" v="2786" actId="14100"/>
          <ac:spMkLst>
            <pc:docMk/>
            <pc:sldMk cId="1666160758" sldId="515"/>
            <ac:spMk id="3" creationId="{B91A2FB1-A9C6-450C-84D7-C006E3FB2EA4}"/>
          </ac:spMkLst>
        </pc:spChg>
        <pc:spChg chg="add del mod">
          <ac:chgData name="Steve Shellhammer" userId="0e71f22d-ee3e-49c0-82ff-dbc290af8082" providerId="ADAL" clId="{835974E3-A045-4E98-AA30-FB82832519D6}" dt="2020-09-13T16:12:48.773" v="2918" actId="478"/>
          <ac:spMkLst>
            <pc:docMk/>
            <pc:sldMk cId="1666160758" sldId="515"/>
            <ac:spMk id="8" creationId="{A3124583-3FF8-45FC-9300-8CD95385C8EA}"/>
          </ac:spMkLst>
        </pc:spChg>
        <pc:picChg chg="add mod">
          <ac:chgData name="Steve Shellhammer" userId="0e71f22d-ee3e-49c0-82ff-dbc290af8082" providerId="ADAL" clId="{835974E3-A045-4E98-AA30-FB82832519D6}" dt="2020-09-13T16:11:54.302" v="2789" actId="1076"/>
          <ac:picMkLst>
            <pc:docMk/>
            <pc:sldMk cId="1666160758" sldId="515"/>
            <ac:picMk id="7" creationId="{42524D91-C3AA-489A-9286-8159D4E8A0D2}"/>
          </ac:picMkLst>
        </pc:picChg>
      </pc:sldChg>
      <pc:sldChg chg="modSp new mod">
        <pc:chgData name="Steve Shellhammer" userId="0e71f22d-ee3e-49c0-82ff-dbc290af8082" providerId="ADAL" clId="{835974E3-A045-4E98-AA30-FB82832519D6}" dt="2020-09-13T16:14:44.951" v="3023" actId="14100"/>
        <pc:sldMkLst>
          <pc:docMk/>
          <pc:sldMk cId="3774626521" sldId="516"/>
        </pc:sldMkLst>
        <pc:spChg chg="mod">
          <ac:chgData name="Steve Shellhammer" userId="0e71f22d-ee3e-49c0-82ff-dbc290af8082" providerId="ADAL" clId="{835974E3-A045-4E98-AA30-FB82832519D6}" dt="2020-09-13T16:13:45.220" v="2996" actId="20577"/>
          <ac:spMkLst>
            <pc:docMk/>
            <pc:sldMk cId="3774626521" sldId="516"/>
            <ac:spMk id="2" creationId="{C6C8C363-91E1-42DE-951D-E95D3D671A7B}"/>
          </ac:spMkLst>
        </pc:spChg>
        <pc:spChg chg="mod">
          <ac:chgData name="Steve Shellhammer" userId="0e71f22d-ee3e-49c0-82ff-dbc290af8082" providerId="ADAL" clId="{835974E3-A045-4E98-AA30-FB82832519D6}" dt="2020-09-13T16:14:44.951" v="3023" actId="14100"/>
          <ac:spMkLst>
            <pc:docMk/>
            <pc:sldMk cId="3774626521" sldId="516"/>
            <ac:spMk id="3" creationId="{886D1618-98BB-4D02-B794-05D2D619DB61}"/>
          </ac:spMkLst>
        </pc:spChg>
      </pc:sldChg>
      <pc:sldChg chg="addSp delSp modSp new mod">
        <pc:chgData name="Steve Shellhammer" userId="0e71f22d-ee3e-49c0-82ff-dbc290af8082" providerId="ADAL" clId="{835974E3-A045-4E98-AA30-FB82832519D6}" dt="2020-09-13T18:37:10.921" v="4751" actId="113"/>
        <pc:sldMkLst>
          <pc:docMk/>
          <pc:sldMk cId="2151301733" sldId="517"/>
        </pc:sldMkLst>
        <pc:spChg chg="mod">
          <ac:chgData name="Steve Shellhammer" userId="0e71f22d-ee3e-49c0-82ff-dbc290af8082" providerId="ADAL" clId="{835974E3-A045-4E98-AA30-FB82832519D6}" dt="2020-09-13T17:43:40.198" v="3883" actId="14100"/>
          <ac:spMkLst>
            <pc:docMk/>
            <pc:sldMk cId="2151301733" sldId="517"/>
            <ac:spMk id="2" creationId="{9859E7EF-7AB4-4AE4-A17E-B29C31E1A343}"/>
          </ac:spMkLst>
        </pc:spChg>
        <pc:spChg chg="del">
          <ac:chgData name="Steve Shellhammer" userId="0e71f22d-ee3e-49c0-82ff-dbc290af8082" providerId="ADAL" clId="{835974E3-A045-4E98-AA30-FB82832519D6}" dt="2020-09-13T17:33:48.718" v="3597" actId="478"/>
          <ac:spMkLst>
            <pc:docMk/>
            <pc:sldMk cId="2151301733" sldId="517"/>
            <ac:spMk id="3" creationId="{0EE31E3D-0298-48CE-9CF6-840A1D429930}"/>
          </ac:spMkLst>
        </pc:spChg>
        <pc:graphicFrameChg chg="add mod modGraphic">
          <ac:chgData name="Steve Shellhammer" userId="0e71f22d-ee3e-49c0-82ff-dbc290af8082" providerId="ADAL" clId="{835974E3-A045-4E98-AA30-FB82832519D6}" dt="2020-09-13T18:37:10.921" v="4751" actId="113"/>
          <ac:graphicFrameMkLst>
            <pc:docMk/>
            <pc:sldMk cId="2151301733" sldId="517"/>
            <ac:graphicFrameMk id="8" creationId="{362B55FC-FB67-421E-A675-A9CF25E6D804}"/>
          </ac:graphicFrameMkLst>
        </pc:graphicFrameChg>
      </pc:sldChg>
      <pc:sldChg chg="modSp new del mod">
        <pc:chgData name="Steve Shellhammer" userId="0e71f22d-ee3e-49c0-82ff-dbc290af8082" providerId="ADAL" clId="{835974E3-A045-4E98-AA30-FB82832519D6}" dt="2020-09-13T17:08:10.420" v="3479" actId="47"/>
        <pc:sldMkLst>
          <pc:docMk/>
          <pc:sldMk cId="3289217839" sldId="517"/>
        </pc:sldMkLst>
        <pc:spChg chg="mod">
          <ac:chgData name="Steve Shellhammer" userId="0e71f22d-ee3e-49c0-82ff-dbc290af8082" providerId="ADAL" clId="{835974E3-A045-4E98-AA30-FB82832519D6}" dt="2020-09-13T17:05:15.609" v="3109" actId="14100"/>
          <ac:spMkLst>
            <pc:docMk/>
            <pc:sldMk cId="3289217839" sldId="517"/>
            <ac:spMk id="3" creationId="{A1E1550B-5ED8-4E1B-A3E2-12B46962D3C4}"/>
          </ac:spMkLst>
        </pc:spChg>
      </pc:sldChg>
      <pc:sldChg chg="modSp add mod">
        <pc:chgData name="Steve Shellhammer" userId="0e71f22d-ee3e-49c0-82ff-dbc290af8082" providerId="ADAL" clId="{835974E3-A045-4E98-AA30-FB82832519D6}" dt="2020-09-13T17:58:18.699" v="4560" actId="20577"/>
        <pc:sldMkLst>
          <pc:docMk/>
          <pc:sldMk cId="3419518444" sldId="518"/>
        </pc:sldMkLst>
        <pc:spChg chg="mod">
          <ac:chgData name="Steve Shellhammer" userId="0e71f22d-ee3e-49c0-82ff-dbc290af8082" providerId="ADAL" clId="{835974E3-A045-4E98-AA30-FB82832519D6}" dt="2020-09-13T17:48:45.966" v="4088" actId="14100"/>
          <ac:spMkLst>
            <pc:docMk/>
            <pc:sldMk cId="3419518444" sldId="518"/>
            <ac:spMk id="2" creationId="{9859E7EF-7AB4-4AE4-A17E-B29C31E1A343}"/>
          </ac:spMkLst>
        </pc:spChg>
        <pc:graphicFrameChg chg="mod modGraphic">
          <ac:chgData name="Steve Shellhammer" userId="0e71f22d-ee3e-49c0-82ff-dbc290af8082" providerId="ADAL" clId="{835974E3-A045-4E98-AA30-FB82832519D6}" dt="2020-09-13T17:58:18.699" v="4560" actId="20577"/>
          <ac:graphicFrameMkLst>
            <pc:docMk/>
            <pc:sldMk cId="3419518444" sldId="518"/>
            <ac:graphicFrameMk id="8" creationId="{362B55FC-FB67-421E-A675-A9CF25E6D804}"/>
          </ac:graphicFrameMkLst>
        </pc:graphicFrameChg>
      </pc:sldChg>
      <pc:sldMasterChg chg="modSldLayout">
        <pc:chgData name="Steve Shellhammer" userId="0e71f22d-ee3e-49c0-82ff-dbc290af8082" providerId="ADAL" clId="{835974E3-A045-4E98-AA30-FB82832519D6}" dt="2020-09-10T22:15:39.785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35974E3-A045-4E98-AA30-FB82832519D6}" dt="2020-09-10T22:15:39.785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35974E3-A045-4E98-AA30-FB82832519D6}" dt="2020-09-10T22:15:39.785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618EA085-4707-4F6C-A950-52C684E3F7DB}"/>
    <pc:docChg chg="undo custSel addSld delSld modSld modMainMaster">
      <pc:chgData name="Steve Shellhammer" userId="0e71f22d-ee3e-49c0-82ff-dbc290af8082" providerId="ADAL" clId="{618EA085-4707-4F6C-A950-52C684E3F7DB}" dt="2020-09-10T00:24:56.957" v="1274" actId="255"/>
      <pc:docMkLst>
        <pc:docMk/>
      </pc:docMkLst>
      <pc:sldChg chg="modSp mod">
        <pc:chgData name="Steve Shellhammer" userId="0e71f22d-ee3e-49c0-82ff-dbc290af8082" providerId="ADAL" clId="{618EA085-4707-4F6C-A950-52C684E3F7DB}" dt="2020-09-09T23:14:15.789" v="20" actId="20577"/>
        <pc:sldMkLst>
          <pc:docMk/>
          <pc:sldMk cId="0" sldId="256"/>
        </pc:sldMkLst>
        <pc:spChg chg="mod">
          <ac:chgData name="Steve Shellhammer" userId="0e71f22d-ee3e-49c0-82ff-dbc290af8082" providerId="ADAL" clId="{618EA085-4707-4F6C-A950-52C684E3F7DB}" dt="2020-09-09T23:14:08.795" v="1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618EA085-4707-4F6C-A950-52C684E3F7DB}" dt="2020-09-09T23:14:15.789" v="2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618EA085-4707-4F6C-A950-52C684E3F7DB}" dt="2020-09-10T00:09:48.438" v="747" actId="47"/>
        <pc:sldMkLst>
          <pc:docMk/>
          <pc:sldMk cId="1632125" sldId="479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1014374459" sldId="480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4238986428" sldId="481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323650932" sldId="483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1165083760" sldId="484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1334691016" sldId="485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2415202813" sldId="486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675243109" sldId="487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3208908905" sldId="488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847141214" sldId="489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506027600" sldId="490"/>
        </pc:sldMkLst>
      </pc:sldChg>
      <pc:sldChg chg="addSp delSp modSp new mod">
        <pc:chgData name="Steve Shellhammer" userId="0e71f22d-ee3e-49c0-82ff-dbc290af8082" providerId="ADAL" clId="{618EA085-4707-4F6C-A950-52C684E3F7DB}" dt="2020-09-09T23:28:13.789" v="279" actId="14100"/>
        <pc:sldMkLst>
          <pc:docMk/>
          <pc:sldMk cId="573774945" sldId="491"/>
        </pc:sldMkLst>
        <pc:spChg chg="mod">
          <ac:chgData name="Steve Shellhammer" userId="0e71f22d-ee3e-49c0-82ff-dbc290af8082" providerId="ADAL" clId="{618EA085-4707-4F6C-A950-52C684E3F7DB}" dt="2020-09-09T23:28:13.789" v="279" actId="14100"/>
          <ac:spMkLst>
            <pc:docMk/>
            <pc:sldMk cId="573774945" sldId="491"/>
            <ac:spMk id="2" creationId="{C1E1D088-A28A-42AA-87C5-2D516182B7E6}"/>
          </ac:spMkLst>
        </pc:spChg>
        <pc:spChg chg="mod">
          <ac:chgData name="Steve Shellhammer" userId="0e71f22d-ee3e-49c0-82ff-dbc290af8082" providerId="ADAL" clId="{618EA085-4707-4F6C-A950-52C684E3F7DB}" dt="2020-09-09T23:28:11.288" v="278" actId="1076"/>
          <ac:spMkLst>
            <pc:docMk/>
            <pc:sldMk cId="573774945" sldId="491"/>
            <ac:spMk id="3" creationId="{D7D13A60-79DB-400B-9F93-E0ECDA3CE649}"/>
          </ac:spMkLst>
        </pc:spChg>
        <pc:graphicFrameChg chg="add del mod modGraphic">
          <ac:chgData name="Steve Shellhammer" userId="0e71f22d-ee3e-49c0-82ff-dbc290af8082" providerId="ADAL" clId="{618EA085-4707-4F6C-A950-52C684E3F7DB}" dt="2020-09-09T23:22:22.859" v="80" actId="21"/>
          <ac:graphicFrameMkLst>
            <pc:docMk/>
            <pc:sldMk cId="573774945" sldId="491"/>
            <ac:graphicFrameMk id="7" creationId="{DB23500D-A5D2-4A3B-B011-ACFA1454A0B6}"/>
          </ac:graphicFrameMkLst>
        </pc:graphicFrameChg>
      </pc:sldChg>
      <pc:sldChg chg="delSp modSp new del mod">
        <pc:chgData name="Steve Shellhammer" userId="0e71f22d-ee3e-49c0-82ff-dbc290af8082" providerId="ADAL" clId="{618EA085-4707-4F6C-A950-52C684E3F7DB}" dt="2020-09-10T00:09:36.662" v="746" actId="47"/>
        <pc:sldMkLst>
          <pc:docMk/>
          <pc:sldMk cId="2681612775" sldId="492"/>
        </pc:sldMkLst>
        <pc:spChg chg="mod">
          <ac:chgData name="Steve Shellhammer" userId="0e71f22d-ee3e-49c0-82ff-dbc290af8082" providerId="ADAL" clId="{618EA085-4707-4F6C-A950-52C684E3F7DB}" dt="2020-09-09T23:15:11.177" v="48" actId="403"/>
          <ac:spMkLst>
            <pc:docMk/>
            <pc:sldMk cId="2681612775" sldId="492"/>
            <ac:spMk id="2" creationId="{7B024A59-C8EC-4754-80DC-F8C128E05BB2}"/>
          </ac:spMkLst>
        </pc:spChg>
        <pc:spChg chg="del">
          <ac:chgData name="Steve Shellhammer" userId="0e71f22d-ee3e-49c0-82ff-dbc290af8082" providerId="ADAL" clId="{618EA085-4707-4F6C-A950-52C684E3F7DB}" dt="2020-09-09T23:15:04.658" v="46" actId="478"/>
          <ac:spMkLst>
            <pc:docMk/>
            <pc:sldMk cId="2681612775" sldId="492"/>
            <ac:spMk id="3" creationId="{0D96C77B-BE5F-4F9C-BA4B-781F56B746D4}"/>
          </ac:spMkLst>
        </pc:spChg>
      </pc:sldChg>
      <pc:sldChg chg="addSp delSp modSp new mod">
        <pc:chgData name="Steve Shellhammer" userId="0e71f22d-ee3e-49c0-82ff-dbc290af8082" providerId="ADAL" clId="{618EA085-4707-4F6C-A950-52C684E3F7DB}" dt="2020-09-09T23:28:46.230" v="281" actId="14734"/>
        <pc:sldMkLst>
          <pc:docMk/>
          <pc:sldMk cId="3562624731" sldId="493"/>
        </pc:sldMkLst>
        <pc:spChg chg="mod">
          <ac:chgData name="Steve Shellhammer" userId="0e71f22d-ee3e-49c0-82ff-dbc290af8082" providerId="ADAL" clId="{618EA085-4707-4F6C-A950-52C684E3F7DB}" dt="2020-09-09T23:23:26.192" v="94" actId="14100"/>
          <ac:spMkLst>
            <pc:docMk/>
            <pc:sldMk cId="3562624731" sldId="493"/>
            <ac:spMk id="2" creationId="{C9EEC6FD-F890-48E8-B444-EF688E1F523F}"/>
          </ac:spMkLst>
        </pc:spChg>
        <pc:spChg chg="del">
          <ac:chgData name="Steve Shellhammer" userId="0e71f22d-ee3e-49c0-82ff-dbc290af8082" providerId="ADAL" clId="{618EA085-4707-4F6C-A950-52C684E3F7DB}" dt="2020-09-09T23:22:16.715" v="79" actId="478"/>
          <ac:spMkLst>
            <pc:docMk/>
            <pc:sldMk cId="3562624731" sldId="493"/>
            <ac:spMk id="3" creationId="{600EE3C5-52BE-4F69-9D72-FD8369937FB5}"/>
          </ac:spMkLst>
        </pc:spChg>
        <pc:graphicFrameChg chg="add mod modGraphic">
          <ac:chgData name="Steve Shellhammer" userId="0e71f22d-ee3e-49c0-82ff-dbc290af8082" providerId="ADAL" clId="{618EA085-4707-4F6C-A950-52C684E3F7DB}" dt="2020-09-09T23:28:46.230" v="281" actId="14734"/>
          <ac:graphicFrameMkLst>
            <pc:docMk/>
            <pc:sldMk cId="3562624731" sldId="493"/>
            <ac:graphicFrameMk id="8" creationId="{697B4CFD-A9D1-48C2-B017-E975B23DFE37}"/>
          </ac:graphicFrameMkLst>
        </pc:graphicFrameChg>
      </pc:sldChg>
      <pc:sldChg chg="modSp new mod">
        <pc:chgData name="Steve Shellhammer" userId="0e71f22d-ee3e-49c0-82ff-dbc290af8082" providerId="ADAL" clId="{618EA085-4707-4F6C-A950-52C684E3F7DB}" dt="2020-09-09T23:30:45.578" v="295" actId="1076"/>
        <pc:sldMkLst>
          <pc:docMk/>
          <pc:sldMk cId="1395670930" sldId="494"/>
        </pc:sldMkLst>
        <pc:spChg chg="mod">
          <ac:chgData name="Steve Shellhammer" userId="0e71f22d-ee3e-49c0-82ff-dbc290af8082" providerId="ADAL" clId="{618EA085-4707-4F6C-A950-52C684E3F7DB}" dt="2020-09-09T23:29:47.874" v="286" actId="14100"/>
          <ac:spMkLst>
            <pc:docMk/>
            <pc:sldMk cId="1395670930" sldId="494"/>
            <ac:spMk id="2" creationId="{96CD930B-52E3-4490-9D7B-5785C6C1DEE0}"/>
          </ac:spMkLst>
        </pc:spChg>
        <pc:spChg chg="mod">
          <ac:chgData name="Steve Shellhammer" userId="0e71f22d-ee3e-49c0-82ff-dbc290af8082" providerId="ADAL" clId="{618EA085-4707-4F6C-A950-52C684E3F7DB}" dt="2020-09-09T23:30:45.578" v="295" actId="1076"/>
          <ac:spMkLst>
            <pc:docMk/>
            <pc:sldMk cId="1395670930" sldId="494"/>
            <ac:spMk id="3" creationId="{10BFFACA-A9A2-4BDC-BCEA-694A8241F23C}"/>
          </ac:spMkLst>
        </pc:spChg>
      </pc:sldChg>
      <pc:sldChg chg="addSp modSp new mod">
        <pc:chgData name="Steve Shellhammer" userId="0e71f22d-ee3e-49c0-82ff-dbc290af8082" providerId="ADAL" clId="{618EA085-4707-4F6C-A950-52C684E3F7DB}" dt="2020-09-09T23:58:55.215" v="583" actId="6549"/>
        <pc:sldMkLst>
          <pc:docMk/>
          <pc:sldMk cId="1080166726" sldId="495"/>
        </pc:sldMkLst>
        <pc:spChg chg="mod">
          <ac:chgData name="Steve Shellhammer" userId="0e71f22d-ee3e-49c0-82ff-dbc290af8082" providerId="ADAL" clId="{618EA085-4707-4F6C-A950-52C684E3F7DB}" dt="2020-09-09T23:32:39.317" v="300" actId="14100"/>
          <ac:spMkLst>
            <pc:docMk/>
            <pc:sldMk cId="1080166726" sldId="495"/>
            <ac:spMk id="2" creationId="{0876E2FC-9E44-48AD-AD5B-51A12835F35D}"/>
          </ac:spMkLst>
        </pc:spChg>
        <pc:spChg chg="mod">
          <ac:chgData name="Steve Shellhammer" userId="0e71f22d-ee3e-49c0-82ff-dbc290af8082" providerId="ADAL" clId="{618EA085-4707-4F6C-A950-52C684E3F7DB}" dt="2020-09-09T23:58:55.215" v="583" actId="6549"/>
          <ac:spMkLst>
            <pc:docMk/>
            <pc:sldMk cId="1080166726" sldId="495"/>
            <ac:spMk id="3" creationId="{CEBE3BC9-949A-4120-B20D-C703F3EC6899}"/>
          </ac:spMkLst>
        </pc:spChg>
        <pc:graphicFrameChg chg="add mod modGraphic">
          <ac:chgData name="Steve Shellhammer" userId="0e71f22d-ee3e-49c0-82ff-dbc290af8082" providerId="ADAL" clId="{618EA085-4707-4F6C-A950-52C684E3F7DB}" dt="2020-09-09T23:49:05.972" v="336" actId="403"/>
          <ac:graphicFrameMkLst>
            <pc:docMk/>
            <pc:sldMk cId="1080166726" sldId="495"/>
            <ac:graphicFrameMk id="7" creationId="{EC3142C2-B72A-407C-A3B1-310F26CCB6CF}"/>
          </ac:graphicFrameMkLst>
        </pc:graphicFrameChg>
      </pc:sldChg>
      <pc:sldChg chg="modSp new mod">
        <pc:chgData name="Steve Shellhammer" userId="0e71f22d-ee3e-49c0-82ff-dbc290af8082" providerId="ADAL" clId="{618EA085-4707-4F6C-A950-52C684E3F7DB}" dt="2020-09-10T00:18:29.811" v="883" actId="14100"/>
        <pc:sldMkLst>
          <pc:docMk/>
          <pc:sldMk cId="1249710314" sldId="496"/>
        </pc:sldMkLst>
        <pc:spChg chg="mod">
          <ac:chgData name="Steve Shellhammer" userId="0e71f22d-ee3e-49c0-82ff-dbc290af8082" providerId="ADAL" clId="{618EA085-4707-4F6C-A950-52C684E3F7DB}" dt="2020-09-10T00:18:29.811" v="883" actId="14100"/>
          <ac:spMkLst>
            <pc:docMk/>
            <pc:sldMk cId="1249710314" sldId="496"/>
            <ac:spMk id="2" creationId="{207B8148-D49F-4EB8-B7F5-995EECE19B34}"/>
          </ac:spMkLst>
        </pc:spChg>
        <pc:spChg chg="mod">
          <ac:chgData name="Steve Shellhammer" userId="0e71f22d-ee3e-49c0-82ff-dbc290af8082" providerId="ADAL" clId="{618EA085-4707-4F6C-A950-52C684E3F7DB}" dt="2020-09-09T23:50:13.461" v="344" actId="14100"/>
          <ac:spMkLst>
            <pc:docMk/>
            <pc:sldMk cId="1249710314" sldId="496"/>
            <ac:spMk id="3" creationId="{C6F8EDAE-E190-4E94-B208-98CEC330E237}"/>
          </ac:spMkLst>
        </pc:spChg>
      </pc:sldChg>
      <pc:sldChg chg="addSp delSp modSp new mod">
        <pc:chgData name="Steve Shellhammer" userId="0e71f22d-ee3e-49c0-82ff-dbc290af8082" providerId="ADAL" clId="{618EA085-4707-4F6C-A950-52C684E3F7DB}" dt="2020-09-09T23:52:08.497" v="377" actId="1037"/>
        <pc:sldMkLst>
          <pc:docMk/>
          <pc:sldMk cId="3322187443" sldId="497"/>
        </pc:sldMkLst>
        <pc:spChg chg="mod">
          <ac:chgData name="Steve Shellhammer" userId="0e71f22d-ee3e-49c0-82ff-dbc290af8082" providerId="ADAL" clId="{618EA085-4707-4F6C-A950-52C684E3F7DB}" dt="2020-09-09T23:50:58.041" v="349" actId="14100"/>
          <ac:spMkLst>
            <pc:docMk/>
            <pc:sldMk cId="3322187443" sldId="497"/>
            <ac:spMk id="2" creationId="{03C303A1-CCFD-4CD8-A341-4EE4239F8053}"/>
          </ac:spMkLst>
        </pc:spChg>
        <pc:spChg chg="del">
          <ac:chgData name="Steve Shellhammer" userId="0e71f22d-ee3e-49c0-82ff-dbc290af8082" providerId="ADAL" clId="{618EA085-4707-4F6C-A950-52C684E3F7DB}" dt="2020-09-09T23:50:59.922" v="350" actId="478"/>
          <ac:spMkLst>
            <pc:docMk/>
            <pc:sldMk cId="3322187443" sldId="497"/>
            <ac:spMk id="3" creationId="{F5B4C0D7-992C-466E-8AE2-DDB870A4A1A0}"/>
          </ac:spMkLst>
        </pc:spChg>
        <pc:graphicFrameChg chg="add mod modGraphic">
          <ac:chgData name="Steve Shellhammer" userId="0e71f22d-ee3e-49c0-82ff-dbc290af8082" providerId="ADAL" clId="{618EA085-4707-4F6C-A950-52C684E3F7DB}" dt="2020-09-09T23:52:08.497" v="377" actId="1037"/>
          <ac:graphicFrameMkLst>
            <pc:docMk/>
            <pc:sldMk cId="3322187443" sldId="497"/>
            <ac:graphicFrameMk id="8" creationId="{555830EF-B046-4267-9888-2600FCD34B4C}"/>
          </ac:graphicFrameMkLst>
        </pc:graphicFrameChg>
      </pc:sldChg>
      <pc:sldChg chg="addSp modSp new mod">
        <pc:chgData name="Steve Shellhammer" userId="0e71f22d-ee3e-49c0-82ff-dbc290af8082" providerId="ADAL" clId="{618EA085-4707-4F6C-A950-52C684E3F7DB}" dt="2020-09-10T00:03:24.356" v="678" actId="1038"/>
        <pc:sldMkLst>
          <pc:docMk/>
          <pc:sldMk cId="3672920701" sldId="498"/>
        </pc:sldMkLst>
        <pc:spChg chg="mod">
          <ac:chgData name="Steve Shellhammer" userId="0e71f22d-ee3e-49c0-82ff-dbc290af8082" providerId="ADAL" clId="{618EA085-4707-4F6C-A950-52C684E3F7DB}" dt="2020-09-10T00:02:15.240" v="661" actId="14100"/>
          <ac:spMkLst>
            <pc:docMk/>
            <pc:sldMk cId="3672920701" sldId="498"/>
            <ac:spMk id="2" creationId="{3886C2EF-1605-4799-8032-6CFF9E2E6A78}"/>
          </ac:spMkLst>
        </pc:spChg>
        <pc:spChg chg="mod">
          <ac:chgData name="Steve Shellhammer" userId="0e71f22d-ee3e-49c0-82ff-dbc290af8082" providerId="ADAL" clId="{618EA085-4707-4F6C-A950-52C684E3F7DB}" dt="2020-09-10T00:03:00.786" v="671" actId="1076"/>
          <ac:spMkLst>
            <pc:docMk/>
            <pc:sldMk cId="3672920701" sldId="498"/>
            <ac:spMk id="3" creationId="{A445554C-5A48-4B49-A0E7-339DF2B3EC92}"/>
          </ac:spMkLst>
        </pc:spChg>
        <pc:spChg chg="add mod">
          <ac:chgData name="Steve Shellhammer" userId="0e71f22d-ee3e-49c0-82ff-dbc290af8082" providerId="ADAL" clId="{618EA085-4707-4F6C-A950-52C684E3F7DB}" dt="2020-09-10T00:03:17.431" v="674" actId="113"/>
          <ac:spMkLst>
            <pc:docMk/>
            <pc:sldMk cId="3672920701" sldId="498"/>
            <ac:spMk id="10" creationId="{8B5CFE84-7D16-4411-B903-14FB67F04A89}"/>
          </ac:spMkLst>
        </pc:spChg>
        <pc:graphicFrameChg chg="add mod modGraphic">
          <ac:chgData name="Steve Shellhammer" userId="0e71f22d-ee3e-49c0-82ff-dbc290af8082" providerId="ADAL" clId="{618EA085-4707-4F6C-A950-52C684E3F7DB}" dt="2020-09-10T00:03:24.356" v="678" actId="1038"/>
          <ac:graphicFrameMkLst>
            <pc:docMk/>
            <pc:sldMk cId="3672920701" sldId="498"/>
            <ac:graphicFrameMk id="8" creationId="{85D4CE62-59C8-4B6D-88A8-E326CDB21833}"/>
          </ac:graphicFrameMkLst>
        </pc:graphicFrameChg>
      </pc:sldChg>
      <pc:sldChg chg="modSp new mod">
        <pc:chgData name="Steve Shellhammer" userId="0e71f22d-ee3e-49c0-82ff-dbc290af8082" providerId="ADAL" clId="{618EA085-4707-4F6C-A950-52C684E3F7DB}" dt="2020-09-09T23:58:34.626" v="579" actId="113"/>
        <pc:sldMkLst>
          <pc:docMk/>
          <pc:sldMk cId="3406291125" sldId="499"/>
        </pc:sldMkLst>
        <pc:spChg chg="mod">
          <ac:chgData name="Steve Shellhammer" userId="0e71f22d-ee3e-49c0-82ff-dbc290af8082" providerId="ADAL" clId="{618EA085-4707-4F6C-A950-52C684E3F7DB}" dt="2020-09-09T23:53:49.840" v="407" actId="20577"/>
          <ac:spMkLst>
            <pc:docMk/>
            <pc:sldMk cId="3406291125" sldId="499"/>
            <ac:spMk id="2" creationId="{1A1B4CA1-4E25-4E64-913B-858369BACAF5}"/>
          </ac:spMkLst>
        </pc:spChg>
        <pc:spChg chg="mod">
          <ac:chgData name="Steve Shellhammer" userId="0e71f22d-ee3e-49c0-82ff-dbc290af8082" providerId="ADAL" clId="{618EA085-4707-4F6C-A950-52C684E3F7DB}" dt="2020-09-09T23:58:34.626" v="579" actId="113"/>
          <ac:spMkLst>
            <pc:docMk/>
            <pc:sldMk cId="3406291125" sldId="499"/>
            <ac:spMk id="3" creationId="{33F95B83-6038-4BBE-BA0E-85710B27A31F}"/>
          </ac:spMkLst>
        </pc:spChg>
      </pc:sldChg>
      <pc:sldChg chg="addSp delSp modSp new mod">
        <pc:chgData name="Steve Shellhammer" userId="0e71f22d-ee3e-49c0-82ff-dbc290af8082" providerId="ADAL" clId="{618EA085-4707-4F6C-A950-52C684E3F7DB}" dt="2020-09-09T23:55:24.205" v="420" actId="1076"/>
        <pc:sldMkLst>
          <pc:docMk/>
          <pc:sldMk cId="2737341521" sldId="500"/>
        </pc:sldMkLst>
        <pc:spChg chg="mod">
          <ac:chgData name="Steve Shellhammer" userId="0e71f22d-ee3e-49c0-82ff-dbc290af8082" providerId="ADAL" clId="{618EA085-4707-4F6C-A950-52C684E3F7DB}" dt="2020-09-09T23:55:02.586" v="415" actId="14100"/>
          <ac:spMkLst>
            <pc:docMk/>
            <pc:sldMk cId="2737341521" sldId="500"/>
            <ac:spMk id="2" creationId="{B9244AAF-BC05-4FF1-A63D-B2712330E79C}"/>
          </ac:spMkLst>
        </pc:spChg>
        <pc:spChg chg="del">
          <ac:chgData name="Steve Shellhammer" userId="0e71f22d-ee3e-49c0-82ff-dbc290af8082" providerId="ADAL" clId="{618EA085-4707-4F6C-A950-52C684E3F7DB}" dt="2020-09-09T23:55:05.277" v="416" actId="478"/>
          <ac:spMkLst>
            <pc:docMk/>
            <pc:sldMk cId="2737341521" sldId="500"/>
            <ac:spMk id="3" creationId="{42F77E59-D526-4748-BE10-754C24754C7C}"/>
          </ac:spMkLst>
        </pc:spChg>
        <pc:picChg chg="add mod">
          <ac:chgData name="Steve Shellhammer" userId="0e71f22d-ee3e-49c0-82ff-dbc290af8082" providerId="ADAL" clId="{618EA085-4707-4F6C-A950-52C684E3F7DB}" dt="2020-09-09T23:55:24.205" v="420" actId="1076"/>
          <ac:picMkLst>
            <pc:docMk/>
            <pc:sldMk cId="2737341521" sldId="500"/>
            <ac:picMk id="8" creationId="{54646172-FF67-4435-8DDD-681EF1D19B5F}"/>
          </ac:picMkLst>
        </pc:picChg>
      </pc:sldChg>
      <pc:sldChg chg="addSp modSp add mod">
        <pc:chgData name="Steve Shellhammer" userId="0e71f22d-ee3e-49c0-82ff-dbc290af8082" providerId="ADAL" clId="{618EA085-4707-4F6C-A950-52C684E3F7DB}" dt="2020-09-10T00:00:52.435" v="657" actId="1076"/>
        <pc:sldMkLst>
          <pc:docMk/>
          <pc:sldMk cId="580852703" sldId="501"/>
        </pc:sldMkLst>
        <pc:spChg chg="mod">
          <ac:chgData name="Steve Shellhammer" userId="0e71f22d-ee3e-49c0-82ff-dbc290af8082" providerId="ADAL" clId="{618EA085-4707-4F6C-A950-52C684E3F7DB}" dt="2020-09-09T23:59:16.167" v="588" actId="20577"/>
          <ac:spMkLst>
            <pc:docMk/>
            <pc:sldMk cId="580852703" sldId="501"/>
            <ac:spMk id="2" creationId="{1A1B4CA1-4E25-4E64-913B-858369BACAF5}"/>
          </ac:spMkLst>
        </pc:spChg>
        <pc:spChg chg="mod">
          <ac:chgData name="Steve Shellhammer" userId="0e71f22d-ee3e-49c0-82ff-dbc290af8082" providerId="ADAL" clId="{618EA085-4707-4F6C-A950-52C684E3F7DB}" dt="2020-09-10T00:00:46.676" v="656" actId="20577"/>
          <ac:spMkLst>
            <pc:docMk/>
            <pc:sldMk cId="580852703" sldId="501"/>
            <ac:spMk id="3" creationId="{33F95B83-6038-4BBE-BA0E-85710B27A31F}"/>
          </ac:spMkLst>
        </pc:spChg>
        <pc:picChg chg="add mod">
          <ac:chgData name="Steve Shellhammer" userId="0e71f22d-ee3e-49c0-82ff-dbc290af8082" providerId="ADAL" clId="{618EA085-4707-4F6C-A950-52C684E3F7DB}" dt="2020-09-10T00:00:52.435" v="657" actId="1076"/>
          <ac:picMkLst>
            <pc:docMk/>
            <pc:sldMk cId="580852703" sldId="501"/>
            <ac:picMk id="8" creationId="{D99DDDD9-2CA9-40AC-85AE-3D8551313A1B}"/>
          </ac:picMkLst>
        </pc:picChg>
      </pc:sldChg>
      <pc:sldChg chg="addSp delSp modSp new mod">
        <pc:chgData name="Steve Shellhammer" userId="0e71f22d-ee3e-49c0-82ff-dbc290af8082" providerId="ADAL" clId="{618EA085-4707-4F6C-A950-52C684E3F7DB}" dt="2020-09-10T00:05:35.922" v="708" actId="1036"/>
        <pc:sldMkLst>
          <pc:docMk/>
          <pc:sldMk cId="2188947471" sldId="502"/>
        </pc:sldMkLst>
        <pc:spChg chg="mod">
          <ac:chgData name="Steve Shellhammer" userId="0e71f22d-ee3e-49c0-82ff-dbc290af8082" providerId="ADAL" clId="{618EA085-4707-4F6C-A950-52C684E3F7DB}" dt="2020-09-10T00:05:24.940" v="701" actId="14100"/>
          <ac:spMkLst>
            <pc:docMk/>
            <pc:sldMk cId="2188947471" sldId="502"/>
            <ac:spMk id="2" creationId="{25679021-35A3-4EBA-9762-93A67BFB42BF}"/>
          </ac:spMkLst>
        </pc:spChg>
        <pc:spChg chg="del">
          <ac:chgData name="Steve Shellhammer" userId="0e71f22d-ee3e-49c0-82ff-dbc290af8082" providerId="ADAL" clId="{618EA085-4707-4F6C-A950-52C684E3F7DB}" dt="2020-09-10T00:04:07.591" v="686" actId="478"/>
          <ac:spMkLst>
            <pc:docMk/>
            <pc:sldMk cId="2188947471" sldId="502"/>
            <ac:spMk id="3" creationId="{DF920ED2-BFFD-4B2D-B1BD-E75D12121B7C}"/>
          </ac:spMkLst>
        </pc:spChg>
        <pc:graphicFrameChg chg="add mod modGraphic">
          <ac:chgData name="Steve Shellhammer" userId="0e71f22d-ee3e-49c0-82ff-dbc290af8082" providerId="ADAL" clId="{618EA085-4707-4F6C-A950-52C684E3F7DB}" dt="2020-09-10T00:05:29.953" v="704" actId="1035"/>
          <ac:graphicFrameMkLst>
            <pc:docMk/>
            <pc:sldMk cId="2188947471" sldId="502"/>
            <ac:graphicFrameMk id="8" creationId="{AC9980E7-58C4-4AE8-802B-7AD9179985EF}"/>
          </ac:graphicFrameMkLst>
        </pc:graphicFrameChg>
        <pc:graphicFrameChg chg="add mod modGraphic">
          <ac:chgData name="Steve Shellhammer" userId="0e71f22d-ee3e-49c0-82ff-dbc290af8082" providerId="ADAL" clId="{618EA085-4707-4F6C-A950-52C684E3F7DB}" dt="2020-09-10T00:05:35.922" v="708" actId="1036"/>
          <ac:graphicFrameMkLst>
            <pc:docMk/>
            <pc:sldMk cId="2188947471" sldId="502"/>
            <ac:graphicFrameMk id="10" creationId="{2F23B1B4-CC6F-45B2-AEB3-7AFBB157DF1E}"/>
          </ac:graphicFrameMkLst>
        </pc:graphicFrameChg>
      </pc:sldChg>
      <pc:sldChg chg="addSp delSp modSp new mod">
        <pc:chgData name="Steve Shellhammer" userId="0e71f22d-ee3e-49c0-82ff-dbc290af8082" providerId="ADAL" clId="{618EA085-4707-4F6C-A950-52C684E3F7DB}" dt="2020-09-10T00:08:30.590" v="735" actId="14100"/>
        <pc:sldMkLst>
          <pc:docMk/>
          <pc:sldMk cId="1828848411" sldId="503"/>
        </pc:sldMkLst>
        <pc:spChg chg="mod">
          <ac:chgData name="Steve Shellhammer" userId="0e71f22d-ee3e-49c0-82ff-dbc290af8082" providerId="ADAL" clId="{618EA085-4707-4F6C-A950-52C684E3F7DB}" dt="2020-09-10T00:08:30.590" v="735" actId="14100"/>
          <ac:spMkLst>
            <pc:docMk/>
            <pc:sldMk cId="1828848411" sldId="503"/>
            <ac:spMk id="2" creationId="{0E89FA1A-301A-45F7-952D-C27A8204EF3B}"/>
          </ac:spMkLst>
        </pc:spChg>
        <pc:spChg chg="add del mod">
          <ac:chgData name="Steve Shellhammer" userId="0e71f22d-ee3e-49c0-82ff-dbc290af8082" providerId="ADAL" clId="{618EA085-4707-4F6C-A950-52C684E3F7DB}" dt="2020-09-10T00:08:21.967" v="734" actId="14100"/>
          <ac:spMkLst>
            <pc:docMk/>
            <pc:sldMk cId="1828848411" sldId="503"/>
            <ac:spMk id="3" creationId="{C3757741-FA36-4789-B8A5-2D39DEC31BED}"/>
          </ac:spMkLst>
        </pc:spChg>
        <pc:graphicFrameChg chg="add modGraphic">
          <ac:chgData name="Steve Shellhammer" userId="0e71f22d-ee3e-49c0-82ff-dbc290af8082" providerId="ADAL" clId="{618EA085-4707-4F6C-A950-52C684E3F7DB}" dt="2020-09-10T00:08:15.911" v="732" actId="14734"/>
          <ac:graphicFrameMkLst>
            <pc:docMk/>
            <pc:sldMk cId="1828848411" sldId="503"/>
            <ac:graphicFrameMk id="8" creationId="{F6292BEB-4583-423C-8F6E-D261D00F9EAD}"/>
          </ac:graphicFrameMkLst>
        </pc:graphicFrameChg>
      </pc:sldChg>
      <pc:sldChg chg="addSp delSp modSp new mod">
        <pc:chgData name="Steve Shellhammer" userId="0e71f22d-ee3e-49c0-82ff-dbc290af8082" providerId="ADAL" clId="{618EA085-4707-4F6C-A950-52C684E3F7DB}" dt="2020-09-10T00:18:44.277" v="884" actId="1038"/>
        <pc:sldMkLst>
          <pc:docMk/>
          <pc:sldMk cId="542204067" sldId="504"/>
        </pc:sldMkLst>
        <pc:spChg chg="mod">
          <ac:chgData name="Steve Shellhammer" userId="0e71f22d-ee3e-49c0-82ff-dbc290af8082" providerId="ADAL" clId="{618EA085-4707-4F6C-A950-52C684E3F7DB}" dt="2020-09-10T00:10:22.188" v="751" actId="404"/>
          <ac:spMkLst>
            <pc:docMk/>
            <pc:sldMk cId="542204067" sldId="504"/>
            <ac:spMk id="2" creationId="{F93411E3-610D-4DCF-B3C9-1DF5C6BF4BA1}"/>
          </ac:spMkLst>
        </pc:spChg>
        <pc:spChg chg="mod">
          <ac:chgData name="Steve Shellhammer" userId="0e71f22d-ee3e-49c0-82ff-dbc290af8082" providerId="ADAL" clId="{618EA085-4707-4F6C-A950-52C684E3F7DB}" dt="2020-09-10T00:14:43.149" v="836" actId="255"/>
          <ac:spMkLst>
            <pc:docMk/>
            <pc:sldMk cId="542204067" sldId="504"/>
            <ac:spMk id="3" creationId="{940D742E-541B-464C-99AD-106523647CC9}"/>
          </ac:spMkLst>
        </pc:spChg>
        <pc:spChg chg="add mod">
          <ac:chgData name="Steve Shellhammer" userId="0e71f22d-ee3e-49c0-82ff-dbc290af8082" providerId="ADAL" clId="{618EA085-4707-4F6C-A950-52C684E3F7DB}" dt="2020-09-10T00:12:21.459" v="792" actId="14100"/>
          <ac:spMkLst>
            <pc:docMk/>
            <pc:sldMk cId="542204067" sldId="504"/>
            <ac:spMk id="10" creationId="{93C496C9-5D61-4850-8EE3-155F8E8FB4FA}"/>
          </ac:spMkLst>
        </pc:spChg>
        <pc:picChg chg="add del">
          <ac:chgData name="Steve Shellhammer" userId="0e71f22d-ee3e-49c0-82ff-dbc290af8082" providerId="ADAL" clId="{618EA085-4707-4F6C-A950-52C684E3F7DB}" dt="2020-09-10T00:10:57.287" v="760" actId="22"/>
          <ac:picMkLst>
            <pc:docMk/>
            <pc:sldMk cId="542204067" sldId="504"/>
            <ac:picMk id="8" creationId="{076575EA-8DCE-4F8A-B8A7-9A6D367AC961}"/>
          </ac:picMkLst>
        </pc:picChg>
        <pc:picChg chg="add mod">
          <ac:chgData name="Steve Shellhammer" userId="0e71f22d-ee3e-49c0-82ff-dbc290af8082" providerId="ADAL" clId="{618EA085-4707-4F6C-A950-52C684E3F7DB}" dt="2020-09-10T00:14:13.782" v="831" actId="14100"/>
          <ac:picMkLst>
            <pc:docMk/>
            <pc:sldMk cId="542204067" sldId="504"/>
            <ac:picMk id="12" creationId="{3911E2C8-8D8E-4F45-A545-38542D0593AE}"/>
          </ac:picMkLst>
        </pc:picChg>
        <pc:picChg chg="add mod">
          <ac:chgData name="Steve Shellhammer" userId="0e71f22d-ee3e-49c0-82ff-dbc290af8082" providerId="ADAL" clId="{618EA085-4707-4F6C-A950-52C684E3F7DB}" dt="2020-09-10T00:18:44.277" v="884" actId="1038"/>
          <ac:picMkLst>
            <pc:docMk/>
            <pc:sldMk cId="542204067" sldId="504"/>
            <ac:picMk id="14" creationId="{4F599294-25B1-491A-9F25-3B08E29D7763}"/>
          </ac:picMkLst>
        </pc:picChg>
      </pc:sldChg>
      <pc:sldChg chg="modSp new del mod">
        <pc:chgData name="Steve Shellhammer" userId="0e71f22d-ee3e-49c0-82ff-dbc290af8082" providerId="ADAL" clId="{618EA085-4707-4F6C-A950-52C684E3F7DB}" dt="2020-09-10T00:09:36.662" v="746" actId="47"/>
        <pc:sldMkLst>
          <pc:docMk/>
          <pc:sldMk cId="623533260" sldId="504"/>
        </pc:sldMkLst>
        <pc:spChg chg="mod">
          <ac:chgData name="Steve Shellhammer" userId="0e71f22d-ee3e-49c0-82ff-dbc290af8082" providerId="ADAL" clId="{618EA085-4707-4F6C-A950-52C684E3F7DB}" dt="2020-09-10T00:09:18.110" v="745" actId="403"/>
          <ac:spMkLst>
            <pc:docMk/>
            <pc:sldMk cId="623533260" sldId="504"/>
            <ac:spMk id="2" creationId="{F049904A-96AA-44CE-8CB0-0C49DC54D80B}"/>
          </ac:spMkLst>
        </pc:spChg>
        <pc:spChg chg="mod">
          <ac:chgData name="Steve Shellhammer" userId="0e71f22d-ee3e-49c0-82ff-dbc290af8082" providerId="ADAL" clId="{618EA085-4707-4F6C-A950-52C684E3F7DB}" dt="2020-09-10T00:09:07.140" v="743" actId="14100"/>
          <ac:spMkLst>
            <pc:docMk/>
            <pc:sldMk cId="623533260" sldId="504"/>
            <ac:spMk id="3" creationId="{408173FF-7383-4278-89CE-89438C39CAC7}"/>
          </ac:spMkLst>
        </pc:spChg>
      </pc:sldChg>
      <pc:sldChg chg="addSp delSp modSp new mod">
        <pc:chgData name="Steve Shellhammer" userId="0e71f22d-ee3e-49c0-82ff-dbc290af8082" providerId="ADAL" clId="{618EA085-4707-4F6C-A950-52C684E3F7DB}" dt="2020-09-10T00:15:09.278" v="848" actId="14100"/>
        <pc:sldMkLst>
          <pc:docMk/>
          <pc:sldMk cId="1687912056" sldId="505"/>
        </pc:sldMkLst>
        <pc:spChg chg="mod">
          <ac:chgData name="Steve Shellhammer" userId="0e71f22d-ee3e-49c0-82ff-dbc290af8082" providerId="ADAL" clId="{618EA085-4707-4F6C-A950-52C684E3F7DB}" dt="2020-09-10T00:15:09.278" v="848" actId="14100"/>
          <ac:spMkLst>
            <pc:docMk/>
            <pc:sldMk cId="1687912056" sldId="505"/>
            <ac:spMk id="2" creationId="{7B85EC22-9957-4BC4-A253-D219EF019115}"/>
          </ac:spMkLst>
        </pc:spChg>
        <pc:spChg chg="del">
          <ac:chgData name="Steve Shellhammer" userId="0e71f22d-ee3e-49c0-82ff-dbc290af8082" providerId="ADAL" clId="{618EA085-4707-4F6C-A950-52C684E3F7DB}" dt="2020-09-10T00:12:48.898" v="797" actId="478"/>
          <ac:spMkLst>
            <pc:docMk/>
            <pc:sldMk cId="1687912056" sldId="505"/>
            <ac:spMk id="3" creationId="{3E2B8F3D-C665-4FB8-8A55-2BE40F858F83}"/>
          </ac:spMkLst>
        </pc:spChg>
        <pc:spChg chg="add mod">
          <ac:chgData name="Steve Shellhammer" userId="0e71f22d-ee3e-49c0-82ff-dbc290af8082" providerId="ADAL" clId="{618EA085-4707-4F6C-A950-52C684E3F7DB}" dt="2020-09-10T00:15:06.443" v="847" actId="1076"/>
          <ac:spMkLst>
            <pc:docMk/>
            <pc:sldMk cId="1687912056" sldId="505"/>
            <ac:spMk id="7" creationId="{E19FFB65-9473-4B9F-AC16-CCFE830B5631}"/>
          </ac:spMkLst>
        </pc:spChg>
        <pc:spChg chg="add mod">
          <ac:chgData name="Steve Shellhammer" userId="0e71f22d-ee3e-49c0-82ff-dbc290af8082" providerId="ADAL" clId="{618EA085-4707-4F6C-A950-52C684E3F7DB}" dt="2020-09-10T00:14:57.979" v="842" actId="1036"/>
          <ac:spMkLst>
            <pc:docMk/>
            <pc:sldMk cId="1687912056" sldId="505"/>
            <ac:spMk id="9" creationId="{E7D99271-BCBB-424D-B558-ECB8C90A8C7F}"/>
          </ac:spMkLst>
        </pc:spChg>
        <pc:picChg chg="add mod">
          <ac:chgData name="Steve Shellhammer" userId="0e71f22d-ee3e-49c0-82ff-dbc290af8082" providerId="ADAL" clId="{618EA085-4707-4F6C-A950-52C684E3F7DB}" dt="2020-09-10T00:15:01.645" v="846" actId="1036"/>
          <ac:picMkLst>
            <pc:docMk/>
            <pc:sldMk cId="1687912056" sldId="505"/>
            <ac:picMk id="8" creationId="{F91FC9AC-4563-4165-9349-4CCC68AD8FFC}"/>
          </ac:picMkLst>
        </pc:picChg>
        <pc:picChg chg="add mod">
          <ac:chgData name="Steve Shellhammer" userId="0e71f22d-ee3e-49c0-82ff-dbc290af8082" providerId="ADAL" clId="{618EA085-4707-4F6C-A950-52C684E3F7DB}" dt="2020-09-10T00:14:57.979" v="842" actId="1036"/>
          <ac:picMkLst>
            <pc:docMk/>
            <pc:sldMk cId="1687912056" sldId="505"/>
            <ac:picMk id="10" creationId="{F9EA134C-2356-4489-A345-439BA17428C9}"/>
          </ac:picMkLst>
        </pc:picChg>
      </pc:sldChg>
      <pc:sldChg chg="addSp modSp new mod">
        <pc:chgData name="Steve Shellhammer" userId="0e71f22d-ee3e-49c0-82ff-dbc290af8082" providerId="ADAL" clId="{618EA085-4707-4F6C-A950-52C684E3F7DB}" dt="2020-09-10T00:16:19.873" v="864" actId="1076"/>
        <pc:sldMkLst>
          <pc:docMk/>
          <pc:sldMk cId="2195533257" sldId="506"/>
        </pc:sldMkLst>
        <pc:spChg chg="mod">
          <ac:chgData name="Steve Shellhammer" userId="0e71f22d-ee3e-49c0-82ff-dbc290af8082" providerId="ADAL" clId="{618EA085-4707-4F6C-A950-52C684E3F7DB}" dt="2020-09-10T00:15:40.038" v="852" actId="14100"/>
          <ac:spMkLst>
            <pc:docMk/>
            <pc:sldMk cId="2195533257" sldId="506"/>
            <ac:spMk id="2" creationId="{1F376D12-4959-48B0-A3ED-400363CF41C3}"/>
          </ac:spMkLst>
        </pc:spChg>
        <pc:spChg chg="mod">
          <ac:chgData name="Steve Shellhammer" userId="0e71f22d-ee3e-49c0-82ff-dbc290af8082" providerId="ADAL" clId="{618EA085-4707-4F6C-A950-52C684E3F7DB}" dt="2020-09-10T00:16:16.908" v="863" actId="255"/>
          <ac:spMkLst>
            <pc:docMk/>
            <pc:sldMk cId="2195533257" sldId="506"/>
            <ac:spMk id="3" creationId="{E3014224-CFEF-4B63-8D15-1744D0F538A3}"/>
          </ac:spMkLst>
        </pc:spChg>
        <pc:spChg chg="mod">
          <ac:chgData name="Steve Shellhammer" userId="0e71f22d-ee3e-49c0-82ff-dbc290af8082" providerId="ADAL" clId="{618EA085-4707-4F6C-A950-52C684E3F7DB}" dt="2020-09-10T00:15:53.899" v="857"/>
          <ac:spMkLst>
            <pc:docMk/>
            <pc:sldMk cId="2195533257" sldId="506"/>
            <ac:spMk id="9" creationId="{F359A4E0-0A4D-4643-9F26-1F78F0A6B516}"/>
          </ac:spMkLst>
        </pc:spChg>
        <pc:grpChg chg="add mod">
          <ac:chgData name="Steve Shellhammer" userId="0e71f22d-ee3e-49c0-82ff-dbc290af8082" providerId="ADAL" clId="{618EA085-4707-4F6C-A950-52C684E3F7DB}" dt="2020-09-10T00:16:19.873" v="864" actId="1076"/>
          <ac:grpSpMkLst>
            <pc:docMk/>
            <pc:sldMk cId="2195533257" sldId="506"/>
            <ac:grpSpMk id="7" creationId="{16510233-AFC7-47BF-93C6-324084BC665E}"/>
          </ac:grpSpMkLst>
        </pc:grpChg>
        <pc:picChg chg="mod">
          <ac:chgData name="Steve Shellhammer" userId="0e71f22d-ee3e-49c0-82ff-dbc290af8082" providerId="ADAL" clId="{618EA085-4707-4F6C-A950-52C684E3F7DB}" dt="2020-09-10T00:15:53.899" v="857"/>
          <ac:picMkLst>
            <pc:docMk/>
            <pc:sldMk cId="2195533257" sldId="506"/>
            <ac:picMk id="8" creationId="{D40CC241-D2E1-43E7-953E-23283A7A1EA7}"/>
          </ac:picMkLst>
        </pc:picChg>
      </pc:sldChg>
      <pc:sldChg chg="modSp new mod">
        <pc:chgData name="Steve Shellhammer" userId="0e71f22d-ee3e-49c0-82ff-dbc290af8082" providerId="ADAL" clId="{618EA085-4707-4F6C-A950-52C684E3F7DB}" dt="2020-09-10T00:20:02.183" v="885" actId="14100"/>
        <pc:sldMkLst>
          <pc:docMk/>
          <pc:sldMk cId="3243775961" sldId="507"/>
        </pc:sldMkLst>
        <pc:spChg chg="mod">
          <ac:chgData name="Steve Shellhammer" userId="0e71f22d-ee3e-49c0-82ff-dbc290af8082" providerId="ADAL" clId="{618EA085-4707-4F6C-A950-52C684E3F7DB}" dt="2020-09-10T00:20:02.183" v="885" actId="14100"/>
          <ac:spMkLst>
            <pc:docMk/>
            <pc:sldMk cId="3243775961" sldId="507"/>
            <ac:spMk id="2" creationId="{23CCF972-0655-49C1-86A3-2FB09ABFB3F3}"/>
          </ac:spMkLst>
        </pc:spChg>
        <pc:spChg chg="mod">
          <ac:chgData name="Steve Shellhammer" userId="0e71f22d-ee3e-49c0-82ff-dbc290af8082" providerId="ADAL" clId="{618EA085-4707-4F6C-A950-52C684E3F7DB}" dt="2020-09-10T00:17:10.378" v="874" actId="20577"/>
          <ac:spMkLst>
            <pc:docMk/>
            <pc:sldMk cId="3243775961" sldId="507"/>
            <ac:spMk id="3" creationId="{531F531D-6492-48C4-92F4-864EF1C473EF}"/>
          </ac:spMkLst>
        </pc:spChg>
      </pc:sldChg>
      <pc:sldChg chg="modSp new mod">
        <pc:chgData name="Steve Shellhammer" userId="0e71f22d-ee3e-49c0-82ff-dbc290af8082" providerId="ADAL" clId="{618EA085-4707-4F6C-A950-52C684E3F7DB}" dt="2020-09-10T00:24:56.957" v="1274" actId="255"/>
        <pc:sldMkLst>
          <pc:docMk/>
          <pc:sldMk cId="2011741430" sldId="508"/>
        </pc:sldMkLst>
        <pc:spChg chg="mod">
          <ac:chgData name="Steve Shellhammer" userId="0e71f22d-ee3e-49c0-82ff-dbc290af8082" providerId="ADAL" clId="{618EA085-4707-4F6C-A950-52C684E3F7DB}" dt="2020-09-10T00:20:44.998" v="898" actId="404"/>
          <ac:spMkLst>
            <pc:docMk/>
            <pc:sldMk cId="2011741430" sldId="508"/>
            <ac:spMk id="2" creationId="{A5A83AB5-A1B8-4B7C-8061-DA4972A02F45}"/>
          </ac:spMkLst>
        </pc:spChg>
        <pc:spChg chg="mod">
          <ac:chgData name="Steve Shellhammer" userId="0e71f22d-ee3e-49c0-82ff-dbc290af8082" providerId="ADAL" clId="{618EA085-4707-4F6C-A950-52C684E3F7DB}" dt="2020-09-10T00:24:56.957" v="1274" actId="255"/>
          <ac:spMkLst>
            <pc:docMk/>
            <pc:sldMk cId="2011741430" sldId="508"/>
            <ac:spMk id="3" creationId="{027C96A7-E923-483F-8644-1582D9C570C6}"/>
          </ac:spMkLst>
        </pc:spChg>
      </pc:sldChg>
      <pc:sldMasterChg chg="modSldLayout">
        <pc:chgData name="Steve Shellhammer" userId="0e71f22d-ee3e-49c0-82ff-dbc290af8082" providerId="ADAL" clId="{618EA085-4707-4F6C-A950-52C684E3F7DB}" dt="2020-09-10T00:18:07.881" v="882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618EA085-4707-4F6C-A950-52C684E3F7DB}" dt="2020-09-10T00:18:07.881" v="882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618EA085-4707-4F6C-A950-52C684E3F7DB}" dt="2020-09-10T00:18:07.881" v="882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802.11-20/1429r1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646854"/>
            <a:ext cx="9448800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2800" dirty="0">
                <a:cs typeface="Calibri" panose="020F0502020204030204" pitchFamily="34" charset="0"/>
              </a:rPr>
              <a:t>Enhanced Trigger Frame for EHT Support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2020-09-14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057888"/>
              </p:ext>
            </p:extLst>
          </p:nvPr>
        </p:nvGraphicFramePr>
        <p:xfrm>
          <a:off x="497524" y="2590800"/>
          <a:ext cx="8614304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2288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547015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1246117">
                  <a:extLst>
                    <a:ext uri="{9D8B030D-6E8A-4147-A177-3AD203B41FA5}">
                      <a16:colId xmlns:a16="http://schemas.microsoft.com/office/drawing/2014/main" val="3387843035"/>
                    </a:ext>
                  </a:extLst>
                </a:gridCol>
                <a:gridCol w="3628884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Address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Bin Tian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btian@qti.qualcomm.com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19784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Yanjun Sun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yanjuns@qti.qualcomm.com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781873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Alfred Asterjadhi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aasterja@qti.qualcomm.com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27532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B8148-D49F-4EB8-B7F5-995EECE19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7"/>
          </a:xfrm>
        </p:spPr>
        <p:txBody>
          <a:bodyPr/>
          <a:lstStyle/>
          <a:p>
            <a:r>
              <a:rPr lang="en-US" sz="2800" dirty="0"/>
              <a:t>New Common Info Bits – Spoof a “Special User AID”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8EDAE-E190-4E94-B208-98CEC330E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044" y="1905000"/>
            <a:ext cx="8288868" cy="4648200"/>
          </a:xfrm>
        </p:spPr>
        <p:txBody>
          <a:bodyPr/>
          <a:lstStyle/>
          <a:p>
            <a:r>
              <a:rPr lang="en-US" dirty="0"/>
              <a:t>More bits may be needed, for example, for the puncturing subfield in the U-SIG</a:t>
            </a:r>
          </a:p>
          <a:p>
            <a:pPr lvl="1"/>
            <a:r>
              <a:rPr lang="en-US" dirty="0"/>
              <a:t>The number of bits needed for puncturing is TBD</a:t>
            </a:r>
          </a:p>
          <a:p>
            <a:r>
              <a:rPr lang="en-US" dirty="0"/>
              <a:t>One method to provide additional Common Info Bits is to transmit a spoofed User Info Field</a:t>
            </a:r>
          </a:p>
          <a:p>
            <a:r>
              <a:rPr lang="en-US" dirty="0"/>
              <a:t>This would be the first User Info Field in the User Info List</a:t>
            </a:r>
          </a:p>
          <a:p>
            <a:r>
              <a:rPr lang="en-US" dirty="0"/>
              <a:t>The AID would use a “Special” AID value never used by a STA in the BSS</a:t>
            </a:r>
          </a:p>
          <a:p>
            <a:r>
              <a:rPr lang="en-US" dirty="0"/>
              <a:t>After the AID there are 28 bits which could used for EHT TB PPDUs</a:t>
            </a:r>
          </a:p>
          <a:p>
            <a:pPr lvl="1"/>
            <a:r>
              <a:rPr lang="en-US" dirty="0"/>
              <a:t>These bits may also be useful for R2 features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7FE3B4-BED3-48C5-AE69-0568D325E9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549B0-AAFB-4FFB-80EB-148B8AD826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BC1852-5B81-434E-A9D0-0596181686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710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303A1-CCFD-4CD8-A341-4EE4239F8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640077"/>
          </a:xfrm>
        </p:spPr>
        <p:txBody>
          <a:bodyPr/>
          <a:lstStyle/>
          <a:p>
            <a:r>
              <a:rPr lang="en-US" sz="2800" dirty="0"/>
              <a:t>Number of HE LTFs and Midamble Periodicity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BA3BAB-D7B6-4112-8CC7-6C19292764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CEDCE-43B5-4F75-8D31-0598370EE0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31AEC3-A369-431C-B542-894A301038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555830EF-B046-4267-9888-2600FCD34B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6017906"/>
              </p:ext>
            </p:extLst>
          </p:nvPr>
        </p:nvGraphicFramePr>
        <p:xfrm>
          <a:off x="381000" y="2443480"/>
          <a:ext cx="8991600" cy="403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3209">
                  <a:extLst>
                    <a:ext uri="{9D8B030D-6E8A-4147-A177-3AD203B41FA5}">
                      <a16:colId xmlns:a16="http://schemas.microsoft.com/office/drawing/2014/main" val="402174023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23618162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030772327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951512559"/>
                    </a:ext>
                  </a:extLst>
                </a:gridCol>
                <a:gridCol w="2034391">
                  <a:extLst>
                    <a:ext uri="{9D8B030D-6E8A-4147-A177-3AD203B41FA5}">
                      <a16:colId xmlns:a16="http://schemas.microsoft.com/office/drawing/2014/main" val="2157550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HE LTFs and Midamble Periodicity Value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HE LTFs</a:t>
                      </a:r>
                    </a:p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(Doppler = 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HE LTFs</a:t>
                      </a:r>
                    </a:p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Midamble Periodicity</a:t>
                      </a:r>
                    </a:p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(Doppler =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EHT LTFs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(Doppler = 0)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(FOR EHT)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EHT LTFs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Midamble Periodicity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(Doppler = 1)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(FOR EHT)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758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 (10 symbols)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 (10 symbols)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356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 (10 symbols)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 (10 symbols)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872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 (10 symbols)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 (10 symbols)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837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903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 (20 symbols)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 (20 symbols)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18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 (20 symbols)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 (20 symbols)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26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 (20 symbols)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 (20 symbols)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209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725713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305DA0-7456-42AF-8AD5-7FD63D67A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924" y="1506372"/>
            <a:ext cx="8288868" cy="782318"/>
          </a:xfrm>
        </p:spPr>
        <p:txBody>
          <a:bodyPr/>
          <a:lstStyle/>
          <a:p>
            <a:r>
              <a:rPr lang="en-US" sz="2200" dirty="0"/>
              <a:t>It is possible to expand the “Number of HE LTFs and Midamble Periodicity” subfield to support up to 16 LTFs</a:t>
            </a:r>
          </a:p>
        </p:txBody>
      </p:sp>
    </p:spTree>
    <p:extLst>
      <p:ext uri="{BB962C8B-B14F-4D97-AF65-F5344CB8AC3E}">
        <p14:creationId xmlns:p14="http://schemas.microsoft.com/office/powerpoint/2010/main" val="3322187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B4CA1-4E25-4E64-913B-858369BAC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User Info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95B83-6038-4BBE-BA0E-85710B27A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3"/>
            <a:ext cx="8288868" cy="553718"/>
          </a:xfrm>
        </p:spPr>
        <p:txBody>
          <a:bodyPr/>
          <a:lstStyle/>
          <a:p>
            <a:r>
              <a:rPr lang="en-US" dirty="0"/>
              <a:t>For Reference here is the 802.11ax User Info</a:t>
            </a:r>
            <a:endParaRPr lang="en-US" sz="22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0793D-0505-4E4B-BD18-4A00FAB0AF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09416-A2CA-46C2-B850-051B0BC42A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EC3C06-CD6A-4564-A345-949D611144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9DDDD9-2CA9-40AC-85AE-3D8551313A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3048000"/>
            <a:ext cx="9536190" cy="152190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EF3DEC8-C7A4-4762-969D-49AA809536B0}"/>
              </a:ext>
            </a:extLst>
          </p:cNvPr>
          <p:cNvSpPr txBox="1">
            <a:spLocks/>
          </p:cNvSpPr>
          <p:nvPr/>
        </p:nvSpPr>
        <p:spPr bwMode="auto">
          <a:xfrm>
            <a:off x="381000" y="4800600"/>
            <a:ext cx="90678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The main issue is to expand the functionality of the User Info Field to support EHT features while maintaining forward compatibility for R2</a:t>
            </a:r>
          </a:p>
          <a:p>
            <a:r>
              <a:rPr lang="en-US" sz="2200" kern="0" dirty="0"/>
              <a:t>In the following we provide an example which achieves these goals while still providing enough reserved bits to support potential future features</a:t>
            </a:r>
          </a:p>
        </p:txBody>
      </p:sp>
    </p:spTree>
    <p:extLst>
      <p:ext uri="{BB962C8B-B14F-4D97-AF65-F5344CB8AC3E}">
        <p14:creationId xmlns:p14="http://schemas.microsoft.com/office/powerpoint/2010/main" val="580852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8C25E-2E08-43DE-BEAD-E48FE6727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3"/>
            <a:ext cx="9067800" cy="868678"/>
          </a:xfrm>
        </p:spPr>
        <p:txBody>
          <a:bodyPr/>
          <a:lstStyle/>
          <a:p>
            <a:r>
              <a:rPr lang="en-US" sz="3200" dirty="0"/>
              <a:t>Example – Enhanced User Info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4407F-B07F-4FB3-BCD1-B5BC76E9F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610600" cy="4724400"/>
          </a:xfrm>
        </p:spPr>
        <p:txBody>
          <a:bodyPr/>
          <a:lstStyle/>
          <a:p>
            <a:r>
              <a:rPr lang="en-US" dirty="0"/>
              <a:t>Include an SU/MU bit in the User Info Field</a:t>
            </a:r>
          </a:p>
          <a:p>
            <a:r>
              <a:rPr lang="en-US" dirty="0"/>
              <a:t>For the SU case, fewer bits are needed for the SS Allocation Subfield</a:t>
            </a:r>
          </a:p>
          <a:p>
            <a:r>
              <a:rPr lang="en-US" dirty="0"/>
              <a:t>For the MU case, fewer bits are needed for the RU Allocation Subfield</a:t>
            </a:r>
          </a:p>
          <a:p>
            <a:r>
              <a:rPr lang="en-US" dirty="0"/>
              <a:t>This provides reserved bits in the Enhanced User Info 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DD667-7349-42CC-BDB0-3B306B6C6D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524BE-90A1-4089-9DF0-4FCD2B0E17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FA6037-85E4-4D08-B3F0-2287A18375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921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9FA1A-301A-45F7-952D-C27A8204E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46854"/>
            <a:ext cx="8288868" cy="877146"/>
          </a:xfrm>
        </p:spPr>
        <p:txBody>
          <a:bodyPr/>
          <a:lstStyle/>
          <a:p>
            <a:r>
              <a:rPr lang="en-US" sz="2800" dirty="0"/>
              <a:t>HE/EHT Format (Reserved Bit B39)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57741-FA36-4789-B8A5-2D39DEC31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353" y="1662852"/>
            <a:ext cx="9144000" cy="2286001"/>
          </a:xfrm>
        </p:spPr>
        <p:txBody>
          <a:bodyPr/>
          <a:lstStyle/>
          <a:p>
            <a:r>
              <a:rPr lang="en-US" sz="2200" dirty="0"/>
              <a:t>We use the Reserved Bit (B39) to indicate to the EHT STA whether the User Info Field is the original format or the enhanced format</a:t>
            </a:r>
          </a:p>
          <a:p>
            <a:pPr lvl="1"/>
            <a:r>
              <a:rPr lang="en-US" sz="2000" dirty="0"/>
              <a:t>If the HE/EHT Format bit is set to HE, then the EHT STA will transmit an HE TB PPDU</a:t>
            </a:r>
          </a:p>
          <a:p>
            <a:pPr lvl="1"/>
            <a:r>
              <a:rPr lang="en-US" sz="2000" dirty="0"/>
              <a:t>If the HE/EHT Format bit is set to EHT, then the EHT STA will transmit an EHT TB PPDU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318BB-55F3-4651-A569-7B64246237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AF6E7-6076-456F-97A3-B9CB3CD3D3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92557D-B507-44C9-BEAA-2DB438E7A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F6292BEB-4583-423C-8F6E-D261D00F9E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4507782"/>
              </p:ext>
            </p:extLst>
          </p:nvPr>
        </p:nvGraphicFramePr>
        <p:xfrm>
          <a:off x="394283" y="4149661"/>
          <a:ext cx="9054517" cy="1381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25117">
                  <a:extLst>
                    <a:ext uri="{9D8B030D-6E8A-4147-A177-3AD203B41FA5}">
                      <a16:colId xmlns:a16="http://schemas.microsoft.com/office/drawing/2014/main" val="3205872769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674222162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1327809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HE/EHT Format</a:t>
                      </a:r>
                    </a:p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(B39)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633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 (value = 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User Info Field is unchanged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 to transmit an HE TB PPDU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169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EHT (value =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Enhanced User Info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STA to transmit an EHT TB PPDU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683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848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CC157-1D19-4CCD-A8F7-B2099D3D9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868677"/>
          </a:xfrm>
        </p:spPr>
        <p:txBody>
          <a:bodyPr/>
          <a:lstStyle/>
          <a:p>
            <a:r>
              <a:rPr lang="en-US" sz="3200" dirty="0"/>
              <a:t>SU/MU Bit (B25)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E3668-1A71-4030-9E7A-0E0F7F29A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Enhanced Trigger Frame B25 is the SU/MU bit</a:t>
            </a:r>
          </a:p>
          <a:p>
            <a:pPr lvl="1"/>
            <a:r>
              <a:rPr lang="en-US" dirty="0"/>
              <a:t>Earlier this was the DCM bit, which in the Enhanced Trigger Frame has been merged into the MCS subfield </a:t>
            </a:r>
          </a:p>
          <a:p>
            <a:r>
              <a:rPr lang="en-US" dirty="0"/>
              <a:t>If SU/MU = SU, indicates the SU version of the Enhanced Trigger Frame</a:t>
            </a:r>
          </a:p>
          <a:p>
            <a:r>
              <a:rPr lang="en-US" dirty="0"/>
              <a:t>If SU/MU = MU that indicates the MU version of the Enhanced Trigger Frame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813AF9-DFC4-44FD-AEE9-582B53F6F1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F6617-E955-49BF-864A-4D5639CD05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1705BC-8892-4118-A658-6C4350903C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2341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9E7EF-7AB4-4AE4-A17E-B29C31E1A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689188"/>
            <a:ext cx="8288868" cy="545250"/>
          </a:xfrm>
        </p:spPr>
        <p:txBody>
          <a:bodyPr/>
          <a:lstStyle/>
          <a:p>
            <a:r>
              <a:rPr lang="en-US" sz="3200" dirty="0"/>
              <a:t>User Info Field – SU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E4E1BE-FED3-4C98-814C-A05829A605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8F971-8B36-4DE0-833B-F39D9597E7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65A55C-4BEC-4383-888B-43734E46F9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362B55FC-FB67-421E-A675-A9CF25E6D8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811760"/>
              </p:ext>
            </p:extLst>
          </p:nvPr>
        </p:nvGraphicFramePr>
        <p:xfrm>
          <a:off x="228600" y="1310640"/>
          <a:ext cx="9296400" cy="5227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320587276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661412513"/>
                    </a:ext>
                  </a:extLst>
                </a:gridCol>
                <a:gridCol w="1371599">
                  <a:extLst>
                    <a:ext uri="{9D8B030D-6E8A-4147-A177-3AD203B41FA5}">
                      <a16:colId xmlns:a16="http://schemas.microsoft.com/office/drawing/2014/main" val="3372008594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2674222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EHT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Comments for EHT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633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AID12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238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Combining Lower/Upper 160 MHz bit with 8-bit RU Allocation, provides 9-bits, which is sufficient for all RUs and M-RUs.</a:t>
                      </a:r>
                    </a:p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 reserved bit could also be used to increase the size if desired.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189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FEC Coding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774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01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Merges DCM with MCS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944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SS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Indicates the number of Spatial Streams</a:t>
                      </a:r>
                    </a:p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Supports up to four spatial streams per-user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00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UL Target RSSI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302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HE/EHT 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204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SU/MU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439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Lower/Upper 160 MHz Segment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Used to indicate if RU Allocation is for Lower or Upper 160 MHz Segment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187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218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1301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9E7EF-7AB4-4AE4-A17E-B29C31E1A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689188"/>
            <a:ext cx="8288868" cy="758612"/>
          </a:xfrm>
        </p:spPr>
        <p:txBody>
          <a:bodyPr/>
          <a:lstStyle/>
          <a:p>
            <a:r>
              <a:rPr lang="en-US" sz="3200" dirty="0"/>
              <a:t>User Info Field – MU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E4E1BE-FED3-4C98-814C-A05829A605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8F971-8B36-4DE0-833B-F39D9597E7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65A55C-4BEC-4383-888B-43734E46F9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362B55FC-FB67-421E-A675-A9CF25E6D8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8198283"/>
              </p:ext>
            </p:extLst>
          </p:nvPr>
        </p:nvGraphicFramePr>
        <p:xfrm>
          <a:off x="228600" y="1447800"/>
          <a:ext cx="9296400" cy="4739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320587276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661412513"/>
                    </a:ext>
                  </a:extLst>
                </a:gridCol>
                <a:gridCol w="1371599">
                  <a:extLst>
                    <a:ext uri="{9D8B030D-6E8A-4147-A177-3AD203B41FA5}">
                      <a16:colId xmlns:a16="http://schemas.microsoft.com/office/drawing/2014/main" val="3372008594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2674222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EHT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Comments for EHT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633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AID12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238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 bits is sufficient for MU-MIMO case, since the RUs are larger and fewer than for OFDMA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189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FEC Coding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774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01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Merges DCM with MCS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944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SS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Four bits for starting spatial stream and two bits for the number of spatial streams</a:t>
                      </a:r>
                    </a:p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Supports up to four spatial streams per-user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00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UL Target RSSI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302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HE/EHT 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204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SU/MU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439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218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518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6EDF1-4E29-437A-AD3C-2E8D8E798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154" y="666426"/>
            <a:ext cx="8991600" cy="1009974"/>
          </a:xfrm>
        </p:spPr>
        <p:txBody>
          <a:bodyPr/>
          <a:lstStyle/>
          <a:p>
            <a:r>
              <a:rPr lang="en-US" sz="2800" dirty="0"/>
              <a:t>Number of Bits for Future 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65E1A-E01A-4323-BE0C-DA43477B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A8E3A-98C1-494E-AA48-0B7D38C67A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D34D34-E3FE-4129-AC33-BF7D3FF54B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EE1DFF0-4B1A-4854-A798-EB1E74EF18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9344525"/>
              </p:ext>
            </p:extLst>
          </p:nvPr>
        </p:nvGraphicFramePr>
        <p:xfrm>
          <a:off x="690298" y="2214880"/>
          <a:ext cx="8288337" cy="132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00502">
                  <a:extLst>
                    <a:ext uri="{9D8B030D-6E8A-4147-A177-3AD203B41FA5}">
                      <a16:colId xmlns:a16="http://schemas.microsoft.com/office/drawing/2014/main" val="253729921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72666274"/>
                    </a:ext>
                  </a:extLst>
                </a:gridCol>
                <a:gridCol w="2273035">
                  <a:extLst>
                    <a:ext uri="{9D8B030D-6E8A-4147-A177-3AD203B41FA5}">
                      <a16:colId xmlns:a16="http://schemas.microsoft.com/office/drawing/2014/main" val="3789599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 Info Field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Unused Bits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Bits for Future Use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456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 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Four Reserved Bits and MSB of AID12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494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 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One Reserved Bit and MSB of AID12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119537"/>
                  </a:ext>
                </a:extLst>
              </a:tr>
            </a:tbl>
          </a:graphicData>
        </a:graphic>
      </p:graphicFrame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161A313-CCF7-4929-BA35-C2BD71D25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154" y="4114800"/>
            <a:ext cx="8640234" cy="933029"/>
          </a:xfrm>
        </p:spPr>
        <p:txBody>
          <a:bodyPr/>
          <a:lstStyle/>
          <a:p>
            <a:r>
              <a:rPr lang="en-US" dirty="0"/>
              <a:t>For both SU and MU cases we have bits available for Future Use</a:t>
            </a:r>
          </a:p>
        </p:txBody>
      </p:sp>
    </p:spTree>
    <p:extLst>
      <p:ext uri="{BB962C8B-B14F-4D97-AF65-F5344CB8AC3E}">
        <p14:creationId xmlns:p14="http://schemas.microsoft.com/office/powerpoint/2010/main" val="675243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83AB5-A1B8-4B7C-8061-DA4972A02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C96A7-E923-483F-8644-1582D9C57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Enhanced Trigger Frame</a:t>
            </a:r>
          </a:p>
          <a:p>
            <a:pPr lvl="1"/>
            <a:r>
              <a:rPr lang="en-US" dirty="0"/>
              <a:t>Fully Backward compatible with HE</a:t>
            </a:r>
          </a:p>
          <a:p>
            <a:pPr lvl="1"/>
            <a:r>
              <a:rPr lang="en-US" dirty="0"/>
              <a:t>Enhanced to support EHT features</a:t>
            </a:r>
          </a:p>
          <a:p>
            <a:pPr lvl="2"/>
            <a:r>
              <a:rPr lang="en-US" b="1" dirty="0"/>
              <a:t>320 MHz bandwidth</a:t>
            </a:r>
          </a:p>
          <a:p>
            <a:pPr lvl="2"/>
            <a:r>
              <a:rPr lang="en-US" b="1" dirty="0"/>
              <a:t>Up to 16 Spatial Streams</a:t>
            </a:r>
          </a:p>
          <a:p>
            <a:pPr lvl="2"/>
            <a:r>
              <a:rPr lang="en-US" b="1" dirty="0"/>
              <a:t>RUs and M-RUs</a:t>
            </a:r>
          </a:p>
          <a:p>
            <a:pPr lvl="1"/>
            <a:r>
              <a:rPr lang="en-US" dirty="0"/>
              <a:t>Provided an example of Enhanced User Info Field, which has several bits available for Future Use</a:t>
            </a:r>
          </a:p>
          <a:p>
            <a:pPr lvl="1"/>
            <a:r>
              <a:rPr lang="en-US" dirty="0"/>
              <a:t>Can be expanded to support R2 features</a:t>
            </a:r>
          </a:p>
          <a:p>
            <a:pPr lvl="2"/>
            <a:r>
              <a:rPr lang="en-US" sz="2200" b="1" dirty="0"/>
              <a:t>For example, triggering an Uplink TB A-PPDU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3480C-82D8-4DF5-B977-19964E4C3D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56E30-1869-4BF2-AA3C-9287AA2642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D87E2F-D746-4ADB-B359-9381B2A2D6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741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1D088-A28A-42AA-87C5-2D516182B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1062822"/>
          </a:xfrm>
        </p:spPr>
        <p:txBody>
          <a:bodyPr/>
          <a:lstStyle/>
          <a:p>
            <a:r>
              <a:rPr lang="en-US" sz="32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13A60-79DB-400B-9F93-E0ECDA3CE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94344"/>
            <a:ext cx="8410788" cy="4421844"/>
          </a:xfrm>
        </p:spPr>
        <p:txBody>
          <a:bodyPr/>
          <a:lstStyle/>
          <a:p>
            <a:r>
              <a:rPr lang="en-US" dirty="0"/>
              <a:t>Here we propose an Enhanced Trigger Frame that is backward compatible with HE STAs with additional support for EHT STAs</a:t>
            </a:r>
          </a:p>
          <a:p>
            <a:endParaRPr lang="en-US" dirty="0"/>
          </a:p>
          <a:p>
            <a:r>
              <a:rPr lang="en-US" dirty="0"/>
              <a:t>Benefits of this Design</a:t>
            </a:r>
          </a:p>
          <a:p>
            <a:pPr lvl="1"/>
            <a:r>
              <a:rPr lang="en-US" dirty="0"/>
              <a:t>Leverage 802.11ax Trigger Frame Design</a:t>
            </a:r>
          </a:p>
          <a:p>
            <a:pPr lvl="1"/>
            <a:r>
              <a:rPr lang="en-US" dirty="0"/>
              <a:t>Can trigger either HE or EHT STAs</a:t>
            </a:r>
          </a:p>
          <a:p>
            <a:pPr lvl="1"/>
            <a:r>
              <a:rPr lang="en-US" dirty="0"/>
              <a:t>Can trigger both HE and EHT STAs with one Trigger Frame to support TB A-PPDUs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0C3748-CC81-4B2E-9AB8-123C11F20E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EF520-B9BA-4349-BFEC-D645EEFAAF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677F76-D2BE-47D4-A218-A1141F740E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7749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8C363-91E1-42DE-951D-E95D3D671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D1618-98BB-4D02-B794-05D2D619D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107680" cy="4387427"/>
          </a:xfrm>
        </p:spPr>
        <p:txBody>
          <a:bodyPr/>
          <a:lstStyle/>
          <a:p>
            <a:r>
              <a:rPr lang="en-US" dirty="0"/>
              <a:t>Do you support reusing the 802.11ax Trigger Type value for EHT?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9F92E1-04D5-4EFC-9C2B-F43F895FC5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DE2C7-DDB3-4ACB-BD03-73918A2CC8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49A4F6-ED57-4CC7-9E9D-070B396676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626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EC6FD-F890-48E8-B444-EF688E1F5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868677"/>
          </a:xfrm>
        </p:spPr>
        <p:txBody>
          <a:bodyPr/>
          <a:lstStyle/>
          <a:p>
            <a:r>
              <a:rPr lang="en-US" sz="3200" dirty="0"/>
              <a:t>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EEDFC9-7B5D-45BD-9F64-B0DAC18B9B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92747-E80C-4E11-9341-80DB37ED68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13D948-0390-4465-8265-2817810DF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697B4CFD-A9D1-48C2-B017-E975B23DFE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9449400"/>
              </p:ext>
            </p:extLst>
          </p:nvPr>
        </p:nvGraphicFramePr>
        <p:xfrm>
          <a:off x="316653" y="1752600"/>
          <a:ext cx="9208347" cy="357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53184">
                  <a:extLst>
                    <a:ext uri="{9D8B030D-6E8A-4147-A177-3AD203B41FA5}">
                      <a16:colId xmlns:a16="http://schemas.microsoft.com/office/drawing/2014/main" val="2700264813"/>
                    </a:ext>
                  </a:extLst>
                </a:gridCol>
                <a:gridCol w="7255163">
                  <a:extLst>
                    <a:ext uri="{9D8B030D-6E8A-4147-A177-3AD203B41FA5}">
                      <a16:colId xmlns:a16="http://schemas.microsoft.com/office/drawing/2014/main" val="11933701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Requirement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980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Backward Compatibility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 HE STA decoding the Enhanced Trigger Frame will not have any modified behavior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403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EHT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 EHT STA can decode the Enhanced Trigger Frame and support new EHT Features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252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 MHz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Enhanced Trigger Frame signals 320 MHz for EHT STAs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20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 Spatial Stream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Enhanced Trigger Frame signals up to 16 Total Spatial Streams for EHT STAs</a:t>
                      </a: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776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Enhanced Trigger Frame supports EHT RU Allocations including M-RU allocations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624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D930B-52E3-4490-9D7B-5785C6C1D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63877"/>
          </a:xfrm>
        </p:spPr>
        <p:txBody>
          <a:bodyPr/>
          <a:lstStyle/>
          <a:p>
            <a:r>
              <a:rPr lang="en-US" sz="3200" dirty="0"/>
              <a:t>Trigger Frame – Reserved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FFACA-A9A2-4BDC-BCEA-694A8241F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073" y="1530767"/>
            <a:ext cx="8288868" cy="505291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200" b="1" u="sng" dirty="0"/>
              <a:t>Available Reserved Bits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Common Info Field, the UL HE SIG-A2 Reserved subfield (B54-B62)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These bits are currently set to all ones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These bits are copied into the SIG-A2 Reserved subfield in the HE UL TB PPDU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Common Info Field, the Reserved Bit (B63)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This bit is currently set to zero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User Info Field, the Reserved bit (B39)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This bit is currently set to zero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User Info Field, the MSB of AID12 is unused except for a few special cases, and can be reused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See Table 9-31g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200" b="1" u="sng" dirty="0"/>
              <a:t>Summary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We have 10 available reserved bits in the Common Info Field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We have 2 available reserved bits in the User Info 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9017A0-70CE-4CC5-BC03-DB589D3E06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9D4AF-6DA3-4ED9-A34B-04CE6696B3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E1C0424-20ED-446F-98DA-E3E6503B11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670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9C95A-9F3C-4B77-93F6-5A5FCC630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200" dirty="0"/>
              <a:t>UL HE SIG-A2 Reserved Subfield (B54-B62)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C7477-C80E-4ECA-B669-B3F710657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568" y="1706883"/>
            <a:ext cx="8288868" cy="4770117"/>
          </a:xfrm>
        </p:spPr>
        <p:txBody>
          <a:bodyPr/>
          <a:lstStyle/>
          <a:p>
            <a:r>
              <a:rPr lang="en-US" dirty="0"/>
              <a:t>Text from 802.11ax Draft 7</a:t>
            </a:r>
          </a:p>
          <a:p>
            <a:pPr lvl="1"/>
            <a:r>
              <a:rPr lang="en-US" i="1" dirty="0"/>
              <a:t>The UL HE-SIG-A2 Reserved subfield of the Common Info field carries the value to be included in the Reserved field in the HE-SIG-A2 subfield of the solicited HE TB PPDUs. An HE AP sets the UL HE-SIG-A2 Reserved subfield to all 1s.</a:t>
            </a:r>
          </a:p>
          <a:p>
            <a:r>
              <a:rPr lang="en-US" dirty="0"/>
              <a:t>This ensures that all HE STAs transmit the same bits in the SIG-A2 Reserved subfield</a:t>
            </a:r>
          </a:p>
          <a:p>
            <a:r>
              <a:rPr lang="en-US" dirty="0"/>
              <a:t>These bits are must cut from the Trigger Frame and pasted into the HE-SIG-A2 field</a:t>
            </a:r>
          </a:p>
          <a:p>
            <a:r>
              <a:rPr lang="en-US" dirty="0"/>
              <a:t>These bits are not used for any other purpose in HE</a:t>
            </a:r>
          </a:p>
          <a:p>
            <a:r>
              <a:rPr lang="en-US" dirty="0"/>
              <a:t>These bits can be modified for EHT without causing an impact on HE STAs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67B1F2-9AE0-428E-B83B-C03A2B8E9C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8D093-CE8D-4390-8129-451D4C46AE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4278E3-D4A8-4254-ABE3-FF0F852A5D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8970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44AAF-BC05-4FF1-A63D-B2712330E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8"/>
          </a:xfrm>
        </p:spPr>
        <p:txBody>
          <a:bodyPr/>
          <a:lstStyle/>
          <a:p>
            <a:r>
              <a:rPr lang="en-US" sz="3200" dirty="0"/>
              <a:t>For Reference – Common Info 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1BE89-ABF7-4530-9A63-2CF221F369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968B0-70F1-4435-8342-80255DB705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849BE7-2919-49E4-A877-7B35B33E03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646172-FF67-4435-8DDD-681EF1D19B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525" y="1592854"/>
            <a:ext cx="7342857" cy="50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341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B4CA1-4E25-4E64-913B-858369BAC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Common Info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95B83-6038-4BBE-BA0E-85710B27A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support for</a:t>
            </a:r>
          </a:p>
          <a:p>
            <a:pPr lvl="1"/>
            <a:r>
              <a:rPr lang="en-US" dirty="0"/>
              <a:t>320 MHz</a:t>
            </a:r>
          </a:p>
          <a:p>
            <a:pPr lvl="1"/>
            <a:r>
              <a:rPr lang="en-US" dirty="0"/>
              <a:t>16 spatial streams</a:t>
            </a:r>
          </a:p>
          <a:p>
            <a:pPr lvl="1"/>
            <a:r>
              <a:rPr lang="en-US" dirty="0"/>
              <a:t>Content of U-SIG for TB PPDU</a:t>
            </a:r>
          </a:p>
          <a:p>
            <a:pPr lvl="2"/>
            <a:r>
              <a:rPr lang="en-US" sz="2200" b="1" dirty="0"/>
              <a:t>PHY Version Number</a:t>
            </a:r>
          </a:p>
          <a:p>
            <a:pPr lvl="2"/>
            <a:r>
              <a:rPr lang="en-US" sz="2200" b="1" dirty="0"/>
              <a:t>Puncturing Info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0793D-0505-4E4B-BD18-4A00FAB0AF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09416-A2CA-46C2-B850-051B0BC42A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EC3C06-CD6A-4564-A345-949D611144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291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6E2FC-9E44-48AD-AD5B-51A12835F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7"/>
          </a:xfrm>
        </p:spPr>
        <p:txBody>
          <a:bodyPr/>
          <a:lstStyle/>
          <a:p>
            <a:r>
              <a:rPr lang="en-US" sz="3200" dirty="0"/>
              <a:t>New Common Info Subfields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87A8E-2FBE-4E8D-9552-515736B713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3A901-4370-420A-AD80-DA92DA8CBF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1D606B-AD48-4A18-B1A5-D1D4AB4089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EC3142C2-B72A-407C-A3B1-310F26CCB6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3915421"/>
              </p:ext>
            </p:extLst>
          </p:nvPr>
        </p:nvGraphicFramePr>
        <p:xfrm>
          <a:off x="228601" y="1752600"/>
          <a:ext cx="9220200" cy="3418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62199">
                  <a:extLst>
                    <a:ext uri="{9D8B030D-6E8A-4147-A177-3AD203B41FA5}">
                      <a16:colId xmlns:a16="http://schemas.microsoft.com/office/drawing/2014/main" val="320587276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661412513"/>
                    </a:ext>
                  </a:extLst>
                </a:gridCol>
                <a:gridCol w="6096001">
                  <a:extLst>
                    <a:ext uri="{9D8B030D-6E8A-4147-A177-3AD203B41FA5}">
                      <a16:colId xmlns:a16="http://schemas.microsoft.com/office/drawing/2014/main" val="10478331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Subfield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633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Enhanced Trigger Frame Flag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Indicates this is an Enhanced Trigger Frame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063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PHY Version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Default value (all ones) indicates HE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Another value indicates EHT</a:t>
                      </a:r>
                    </a:p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values are 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169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 Extension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expands the UL BW field from 2 bits (four cases) to 3 bits (eight cases) when the PHY Version Field indicates EHT</a:t>
                      </a:r>
                    </a:p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One of the new bandwidths is 320 MHz while the others are 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809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Puncture for each 80-MHz</a:t>
                      </a:r>
                    </a:p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segment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The U-SIG for TB PPDUs is not yet fully defined.  If puncturing is included in the U-SIG for TB PPDU, then this info needs to be included in the Trigger Frame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451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0166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48072-F0D1-4120-81D9-2AE4A3E1A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7"/>
          </a:xfrm>
        </p:spPr>
        <p:txBody>
          <a:bodyPr/>
          <a:lstStyle/>
          <a:p>
            <a:r>
              <a:rPr lang="en-US" sz="2800" dirty="0"/>
              <a:t>Interpretation of New Subfields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0A50C-75F7-499E-B6E5-E49C2BEEA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421" y="1785775"/>
            <a:ext cx="4667380" cy="4876800"/>
          </a:xfrm>
        </p:spPr>
        <p:txBody>
          <a:bodyPr/>
          <a:lstStyle/>
          <a:p>
            <a:r>
              <a:rPr lang="en-US" sz="2200" dirty="0"/>
              <a:t>Enhanced Trigger Frame Flag</a:t>
            </a:r>
          </a:p>
          <a:p>
            <a:pPr lvl="1"/>
            <a:r>
              <a:rPr lang="en-US" sz="2000" dirty="0"/>
              <a:t>Set to zero in 802.11ax Trigger Frame</a:t>
            </a:r>
          </a:p>
          <a:p>
            <a:pPr lvl="1"/>
            <a:r>
              <a:rPr lang="en-US" sz="2000" dirty="0"/>
              <a:t>When set to one it indicates this is an Enhanced Trigger Frame</a:t>
            </a:r>
          </a:p>
          <a:p>
            <a:r>
              <a:rPr lang="en-US" sz="2200" dirty="0"/>
              <a:t>PHY Version</a:t>
            </a:r>
          </a:p>
          <a:p>
            <a:pPr lvl="1"/>
            <a:r>
              <a:rPr lang="en-US" sz="2000" dirty="0"/>
              <a:t>Copied into U-SIG of TB PPDU</a:t>
            </a:r>
          </a:p>
          <a:p>
            <a:r>
              <a:rPr lang="en-US" sz="2200" dirty="0"/>
              <a:t>BW Expansion</a:t>
            </a:r>
          </a:p>
          <a:p>
            <a:pPr lvl="1"/>
            <a:r>
              <a:rPr lang="en-US" sz="2000" dirty="0"/>
              <a:t>This bit can be combined with the two-bit BW Field</a:t>
            </a:r>
          </a:p>
          <a:p>
            <a:pPr lvl="1"/>
            <a:r>
              <a:rPr lang="en-US" sz="2000" u="sng" dirty="0"/>
              <a:t>Possible</a:t>
            </a:r>
            <a:r>
              <a:rPr lang="en-US" sz="2000" dirty="0"/>
              <a:t> bit mapping (on right)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4725A7-17BB-4EAB-A4A5-68336629A2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37A6A-D49A-487B-9845-04C65F2992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1AAE8C-4308-43A4-9D96-D0F8E90661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4614884"/>
              </p:ext>
            </p:extLst>
          </p:nvPr>
        </p:nvGraphicFramePr>
        <p:xfrm>
          <a:off x="4953000" y="2209800"/>
          <a:ext cx="4572000" cy="3545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20587276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661412513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0478331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 Expansion (B59)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633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063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169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809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80+80 MHz or 160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451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507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020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722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016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6100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6307</TotalTime>
  <Words>1805</Words>
  <Application>Microsoft Office PowerPoint</Application>
  <PresentationFormat>Custom</PresentationFormat>
  <Paragraphs>382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Courier New</vt:lpstr>
      <vt:lpstr>Times New Roman</vt:lpstr>
      <vt:lpstr>Office Theme</vt:lpstr>
      <vt:lpstr>Enhanced Trigger Frame for EHT Support</vt:lpstr>
      <vt:lpstr>Introduction</vt:lpstr>
      <vt:lpstr>Requirements</vt:lpstr>
      <vt:lpstr>Trigger Frame – Reserved Bits</vt:lpstr>
      <vt:lpstr>UL HE SIG-A2 Reserved Subfield (B54-B62)</vt:lpstr>
      <vt:lpstr>For Reference – Common Info Field</vt:lpstr>
      <vt:lpstr>Enhanced Common Info Field</vt:lpstr>
      <vt:lpstr>New Common Info Subfields</vt:lpstr>
      <vt:lpstr>Interpretation of New Subfields</vt:lpstr>
      <vt:lpstr>New Common Info Bits – Spoof a “Special User AID”</vt:lpstr>
      <vt:lpstr>Number of HE LTFs and Midamble Periodicity</vt:lpstr>
      <vt:lpstr>Enhanced User Info Field</vt:lpstr>
      <vt:lpstr>Example – Enhanced User Info Field</vt:lpstr>
      <vt:lpstr>HE/EHT Format (Reserved Bit B39)</vt:lpstr>
      <vt:lpstr>SU/MU Bit (B25)</vt:lpstr>
      <vt:lpstr>User Info Field – SU Case</vt:lpstr>
      <vt:lpstr>User Info Field – MU Case</vt:lpstr>
      <vt:lpstr>Number of Bits for Future Use</vt:lpstr>
      <vt:lpstr>Conclusions</vt:lpstr>
      <vt:lpstr>Straw Poll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529</cp:revision>
  <cp:lastPrinted>2017-11-22T00:49:17Z</cp:lastPrinted>
  <dcterms:created xsi:type="dcterms:W3CDTF">2014-10-30T17:06:39Z</dcterms:created>
  <dcterms:modified xsi:type="dcterms:W3CDTF">2020-09-14T14:50:56Z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