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491" r:id="rId6"/>
    <p:sldId id="493" r:id="rId7"/>
    <p:sldId id="494" r:id="rId8"/>
    <p:sldId id="500" r:id="rId9"/>
    <p:sldId id="499" r:id="rId10"/>
    <p:sldId id="495" r:id="rId11"/>
    <p:sldId id="496" r:id="rId12"/>
    <p:sldId id="497" r:id="rId13"/>
    <p:sldId id="501" r:id="rId14"/>
    <p:sldId id="498" r:id="rId15"/>
    <p:sldId id="502" r:id="rId16"/>
    <p:sldId id="503" r:id="rId17"/>
    <p:sldId id="504" r:id="rId18"/>
    <p:sldId id="505" r:id="rId19"/>
    <p:sldId id="506" r:id="rId20"/>
    <p:sldId id="507" r:id="rId21"/>
    <p:sldId id="508" r:id="rId22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8EA085-4707-4F6C-A950-52C684E3F7DB}" v="10" dt="2020-09-10T00:26:10.0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57" autoAdjust="0"/>
    <p:restoredTop sz="94660"/>
  </p:normalViewPr>
  <p:slideViewPr>
    <p:cSldViewPr>
      <p:cViewPr varScale="1">
        <p:scale>
          <a:sx n="107" d="100"/>
          <a:sy n="107" d="100"/>
        </p:scale>
        <p:origin x="1458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618EA085-4707-4F6C-A950-52C684E3F7DB}"/>
    <pc:docChg chg="undo custSel addSld delSld modSld modMainMaster">
      <pc:chgData name="Steve Shellhammer" userId="0e71f22d-ee3e-49c0-82ff-dbc290af8082" providerId="ADAL" clId="{618EA085-4707-4F6C-A950-52C684E3F7DB}" dt="2020-09-10T00:24:56.957" v="1274" actId="255"/>
      <pc:docMkLst>
        <pc:docMk/>
      </pc:docMkLst>
      <pc:sldChg chg="modSp mod">
        <pc:chgData name="Steve Shellhammer" userId="0e71f22d-ee3e-49c0-82ff-dbc290af8082" providerId="ADAL" clId="{618EA085-4707-4F6C-A950-52C684E3F7DB}" dt="2020-09-09T23:14:15.789" v="20" actId="20577"/>
        <pc:sldMkLst>
          <pc:docMk/>
          <pc:sldMk cId="0" sldId="256"/>
        </pc:sldMkLst>
        <pc:spChg chg="mod">
          <ac:chgData name="Steve Shellhammer" userId="0e71f22d-ee3e-49c0-82ff-dbc290af8082" providerId="ADAL" clId="{618EA085-4707-4F6C-A950-52C684E3F7DB}" dt="2020-09-09T23:14:08.795" v="1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18EA085-4707-4F6C-A950-52C684E3F7DB}" dt="2020-09-09T23:14:15.789" v="2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618EA085-4707-4F6C-A950-52C684E3F7DB}" dt="2020-09-10T00:09:48.438" v="747" actId="4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1014374459" sldId="480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4238986428" sldId="481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323650932" sldId="483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1165083760" sldId="484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1334691016" sldId="485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2415202813" sldId="486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675243109" sldId="487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3208908905" sldId="488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847141214" sldId="489"/>
        </pc:sldMkLst>
      </pc:sldChg>
      <pc:sldChg chg="del">
        <pc:chgData name="Steve Shellhammer" userId="0e71f22d-ee3e-49c0-82ff-dbc290af8082" providerId="ADAL" clId="{618EA085-4707-4F6C-A950-52C684E3F7DB}" dt="2020-09-10T00:09:36.662" v="746" actId="47"/>
        <pc:sldMkLst>
          <pc:docMk/>
          <pc:sldMk cId="506027600" sldId="490"/>
        </pc:sldMkLst>
      </pc:sldChg>
      <pc:sldChg chg="addSp delSp modSp new mod">
        <pc:chgData name="Steve Shellhammer" userId="0e71f22d-ee3e-49c0-82ff-dbc290af8082" providerId="ADAL" clId="{618EA085-4707-4F6C-A950-52C684E3F7DB}" dt="2020-09-09T23:28:13.789" v="279" actId="14100"/>
        <pc:sldMkLst>
          <pc:docMk/>
          <pc:sldMk cId="573774945" sldId="491"/>
        </pc:sldMkLst>
        <pc:spChg chg="mod">
          <ac:chgData name="Steve Shellhammer" userId="0e71f22d-ee3e-49c0-82ff-dbc290af8082" providerId="ADAL" clId="{618EA085-4707-4F6C-A950-52C684E3F7DB}" dt="2020-09-09T23:28:13.789" v="279" actId="14100"/>
          <ac:spMkLst>
            <pc:docMk/>
            <pc:sldMk cId="573774945" sldId="491"/>
            <ac:spMk id="2" creationId="{C1E1D088-A28A-42AA-87C5-2D516182B7E6}"/>
          </ac:spMkLst>
        </pc:spChg>
        <pc:spChg chg="mod">
          <ac:chgData name="Steve Shellhammer" userId="0e71f22d-ee3e-49c0-82ff-dbc290af8082" providerId="ADAL" clId="{618EA085-4707-4F6C-A950-52C684E3F7DB}" dt="2020-09-09T23:28:11.288" v="278" actId="1076"/>
          <ac:spMkLst>
            <pc:docMk/>
            <pc:sldMk cId="573774945" sldId="491"/>
            <ac:spMk id="3" creationId="{D7D13A60-79DB-400B-9F93-E0ECDA3CE649}"/>
          </ac:spMkLst>
        </pc:spChg>
        <pc:graphicFrameChg chg="add del mod modGraphic">
          <ac:chgData name="Steve Shellhammer" userId="0e71f22d-ee3e-49c0-82ff-dbc290af8082" providerId="ADAL" clId="{618EA085-4707-4F6C-A950-52C684E3F7DB}" dt="2020-09-09T23:22:22.859" v="80" actId="21"/>
          <ac:graphicFrameMkLst>
            <pc:docMk/>
            <pc:sldMk cId="573774945" sldId="491"/>
            <ac:graphicFrameMk id="7" creationId="{DB23500D-A5D2-4A3B-B011-ACFA1454A0B6}"/>
          </ac:graphicFrameMkLst>
        </pc:graphicFrameChg>
      </pc:sldChg>
      <pc:sldChg chg="delSp modSp new del mod">
        <pc:chgData name="Steve Shellhammer" userId="0e71f22d-ee3e-49c0-82ff-dbc290af8082" providerId="ADAL" clId="{618EA085-4707-4F6C-A950-52C684E3F7DB}" dt="2020-09-10T00:09:36.662" v="746" actId="47"/>
        <pc:sldMkLst>
          <pc:docMk/>
          <pc:sldMk cId="2681612775" sldId="492"/>
        </pc:sldMkLst>
        <pc:spChg chg="mod">
          <ac:chgData name="Steve Shellhammer" userId="0e71f22d-ee3e-49c0-82ff-dbc290af8082" providerId="ADAL" clId="{618EA085-4707-4F6C-A950-52C684E3F7DB}" dt="2020-09-09T23:15:11.177" v="48" actId="403"/>
          <ac:spMkLst>
            <pc:docMk/>
            <pc:sldMk cId="2681612775" sldId="492"/>
            <ac:spMk id="2" creationId="{7B024A59-C8EC-4754-80DC-F8C128E05BB2}"/>
          </ac:spMkLst>
        </pc:spChg>
        <pc:spChg chg="del">
          <ac:chgData name="Steve Shellhammer" userId="0e71f22d-ee3e-49c0-82ff-dbc290af8082" providerId="ADAL" clId="{618EA085-4707-4F6C-A950-52C684E3F7DB}" dt="2020-09-09T23:15:04.658" v="46" actId="478"/>
          <ac:spMkLst>
            <pc:docMk/>
            <pc:sldMk cId="2681612775" sldId="492"/>
            <ac:spMk id="3" creationId="{0D96C77B-BE5F-4F9C-BA4B-781F56B746D4}"/>
          </ac:spMkLst>
        </pc:spChg>
      </pc:sldChg>
      <pc:sldChg chg="addSp delSp modSp new mod">
        <pc:chgData name="Steve Shellhammer" userId="0e71f22d-ee3e-49c0-82ff-dbc290af8082" providerId="ADAL" clId="{618EA085-4707-4F6C-A950-52C684E3F7DB}" dt="2020-09-09T23:28:46.230" v="281" actId="14734"/>
        <pc:sldMkLst>
          <pc:docMk/>
          <pc:sldMk cId="3562624731" sldId="493"/>
        </pc:sldMkLst>
        <pc:spChg chg="mod">
          <ac:chgData name="Steve Shellhammer" userId="0e71f22d-ee3e-49c0-82ff-dbc290af8082" providerId="ADAL" clId="{618EA085-4707-4F6C-A950-52C684E3F7DB}" dt="2020-09-09T23:23:26.192" v="94" actId="14100"/>
          <ac:spMkLst>
            <pc:docMk/>
            <pc:sldMk cId="3562624731" sldId="493"/>
            <ac:spMk id="2" creationId="{C9EEC6FD-F890-48E8-B444-EF688E1F523F}"/>
          </ac:spMkLst>
        </pc:spChg>
        <pc:spChg chg="del">
          <ac:chgData name="Steve Shellhammer" userId="0e71f22d-ee3e-49c0-82ff-dbc290af8082" providerId="ADAL" clId="{618EA085-4707-4F6C-A950-52C684E3F7DB}" dt="2020-09-09T23:22:16.715" v="79" actId="478"/>
          <ac:spMkLst>
            <pc:docMk/>
            <pc:sldMk cId="3562624731" sldId="493"/>
            <ac:spMk id="3" creationId="{600EE3C5-52BE-4F69-9D72-FD8369937FB5}"/>
          </ac:spMkLst>
        </pc:spChg>
        <pc:graphicFrameChg chg="add mod modGraphic">
          <ac:chgData name="Steve Shellhammer" userId="0e71f22d-ee3e-49c0-82ff-dbc290af8082" providerId="ADAL" clId="{618EA085-4707-4F6C-A950-52C684E3F7DB}" dt="2020-09-09T23:28:46.230" v="281" actId="14734"/>
          <ac:graphicFrameMkLst>
            <pc:docMk/>
            <pc:sldMk cId="3562624731" sldId="493"/>
            <ac:graphicFrameMk id="8" creationId="{697B4CFD-A9D1-48C2-B017-E975B23DFE37}"/>
          </ac:graphicFrameMkLst>
        </pc:graphicFrameChg>
      </pc:sldChg>
      <pc:sldChg chg="modSp new mod">
        <pc:chgData name="Steve Shellhammer" userId="0e71f22d-ee3e-49c0-82ff-dbc290af8082" providerId="ADAL" clId="{618EA085-4707-4F6C-A950-52C684E3F7DB}" dt="2020-09-09T23:30:45.578" v="295" actId="1076"/>
        <pc:sldMkLst>
          <pc:docMk/>
          <pc:sldMk cId="1395670930" sldId="494"/>
        </pc:sldMkLst>
        <pc:spChg chg="mod">
          <ac:chgData name="Steve Shellhammer" userId="0e71f22d-ee3e-49c0-82ff-dbc290af8082" providerId="ADAL" clId="{618EA085-4707-4F6C-A950-52C684E3F7DB}" dt="2020-09-09T23:29:47.874" v="286" actId="14100"/>
          <ac:spMkLst>
            <pc:docMk/>
            <pc:sldMk cId="1395670930" sldId="494"/>
            <ac:spMk id="2" creationId="{96CD930B-52E3-4490-9D7B-5785C6C1DEE0}"/>
          </ac:spMkLst>
        </pc:spChg>
        <pc:spChg chg="mod">
          <ac:chgData name="Steve Shellhammer" userId="0e71f22d-ee3e-49c0-82ff-dbc290af8082" providerId="ADAL" clId="{618EA085-4707-4F6C-A950-52C684E3F7DB}" dt="2020-09-09T23:30:45.578" v="295" actId="1076"/>
          <ac:spMkLst>
            <pc:docMk/>
            <pc:sldMk cId="1395670930" sldId="494"/>
            <ac:spMk id="3" creationId="{10BFFACA-A9A2-4BDC-BCEA-694A8241F23C}"/>
          </ac:spMkLst>
        </pc:spChg>
      </pc:sldChg>
      <pc:sldChg chg="addSp modSp new mod">
        <pc:chgData name="Steve Shellhammer" userId="0e71f22d-ee3e-49c0-82ff-dbc290af8082" providerId="ADAL" clId="{618EA085-4707-4F6C-A950-52C684E3F7DB}" dt="2020-09-09T23:58:55.215" v="583" actId="6549"/>
        <pc:sldMkLst>
          <pc:docMk/>
          <pc:sldMk cId="1080166726" sldId="495"/>
        </pc:sldMkLst>
        <pc:spChg chg="mod">
          <ac:chgData name="Steve Shellhammer" userId="0e71f22d-ee3e-49c0-82ff-dbc290af8082" providerId="ADAL" clId="{618EA085-4707-4F6C-A950-52C684E3F7DB}" dt="2020-09-09T23:32:39.317" v="300" actId="14100"/>
          <ac:spMkLst>
            <pc:docMk/>
            <pc:sldMk cId="1080166726" sldId="495"/>
            <ac:spMk id="2" creationId="{0876E2FC-9E44-48AD-AD5B-51A12835F35D}"/>
          </ac:spMkLst>
        </pc:spChg>
        <pc:spChg chg="mod">
          <ac:chgData name="Steve Shellhammer" userId="0e71f22d-ee3e-49c0-82ff-dbc290af8082" providerId="ADAL" clId="{618EA085-4707-4F6C-A950-52C684E3F7DB}" dt="2020-09-09T23:58:55.215" v="583" actId="6549"/>
          <ac:spMkLst>
            <pc:docMk/>
            <pc:sldMk cId="1080166726" sldId="495"/>
            <ac:spMk id="3" creationId="{CEBE3BC9-949A-4120-B20D-C703F3EC6899}"/>
          </ac:spMkLst>
        </pc:spChg>
        <pc:graphicFrameChg chg="add mod modGraphic">
          <ac:chgData name="Steve Shellhammer" userId="0e71f22d-ee3e-49c0-82ff-dbc290af8082" providerId="ADAL" clId="{618EA085-4707-4F6C-A950-52C684E3F7DB}" dt="2020-09-09T23:49:05.972" v="336" actId="403"/>
          <ac:graphicFrameMkLst>
            <pc:docMk/>
            <pc:sldMk cId="1080166726" sldId="495"/>
            <ac:graphicFrameMk id="7" creationId="{EC3142C2-B72A-407C-A3B1-310F26CCB6CF}"/>
          </ac:graphicFrameMkLst>
        </pc:graphicFrameChg>
      </pc:sldChg>
      <pc:sldChg chg="modSp new mod">
        <pc:chgData name="Steve Shellhammer" userId="0e71f22d-ee3e-49c0-82ff-dbc290af8082" providerId="ADAL" clId="{618EA085-4707-4F6C-A950-52C684E3F7DB}" dt="2020-09-10T00:18:29.811" v="883" actId="14100"/>
        <pc:sldMkLst>
          <pc:docMk/>
          <pc:sldMk cId="1249710314" sldId="496"/>
        </pc:sldMkLst>
        <pc:spChg chg="mod">
          <ac:chgData name="Steve Shellhammer" userId="0e71f22d-ee3e-49c0-82ff-dbc290af8082" providerId="ADAL" clId="{618EA085-4707-4F6C-A950-52C684E3F7DB}" dt="2020-09-10T00:18:29.811" v="883" actId="14100"/>
          <ac:spMkLst>
            <pc:docMk/>
            <pc:sldMk cId="1249710314" sldId="496"/>
            <ac:spMk id="2" creationId="{207B8148-D49F-4EB8-B7F5-995EECE19B34}"/>
          </ac:spMkLst>
        </pc:spChg>
        <pc:spChg chg="mod">
          <ac:chgData name="Steve Shellhammer" userId="0e71f22d-ee3e-49c0-82ff-dbc290af8082" providerId="ADAL" clId="{618EA085-4707-4F6C-A950-52C684E3F7DB}" dt="2020-09-09T23:50:13.461" v="344" actId="14100"/>
          <ac:spMkLst>
            <pc:docMk/>
            <pc:sldMk cId="1249710314" sldId="496"/>
            <ac:spMk id="3" creationId="{C6F8EDAE-E190-4E94-B208-98CEC330E237}"/>
          </ac:spMkLst>
        </pc:spChg>
      </pc:sldChg>
      <pc:sldChg chg="addSp delSp modSp new mod">
        <pc:chgData name="Steve Shellhammer" userId="0e71f22d-ee3e-49c0-82ff-dbc290af8082" providerId="ADAL" clId="{618EA085-4707-4F6C-A950-52C684E3F7DB}" dt="2020-09-09T23:52:08.497" v="377" actId="1037"/>
        <pc:sldMkLst>
          <pc:docMk/>
          <pc:sldMk cId="3322187443" sldId="497"/>
        </pc:sldMkLst>
        <pc:spChg chg="mod">
          <ac:chgData name="Steve Shellhammer" userId="0e71f22d-ee3e-49c0-82ff-dbc290af8082" providerId="ADAL" clId="{618EA085-4707-4F6C-A950-52C684E3F7DB}" dt="2020-09-09T23:50:58.041" v="349" actId="14100"/>
          <ac:spMkLst>
            <pc:docMk/>
            <pc:sldMk cId="3322187443" sldId="497"/>
            <ac:spMk id="2" creationId="{03C303A1-CCFD-4CD8-A341-4EE4239F8053}"/>
          </ac:spMkLst>
        </pc:spChg>
        <pc:spChg chg="del">
          <ac:chgData name="Steve Shellhammer" userId="0e71f22d-ee3e-49c0-82ff-dbc290af8082" providerId="ADAL" clId="{618EA085-4707-4F6C-A950-52C684E3F7DB}" dt="2020-09-09T23:50:59.922" v="350" actId="478"/>
          <ac:spMkLst>
            <pc:docMk/>
            <pc:sldMk cId="3322187443" sldId="497"/>
            <ac:spMk id="3" creationId="{F5B4C0D7-992C-466E-8AE2-DDB870A4A1A0}"/>
          </ac:spMkLst>
        </pc:spChg>
        <pc:graphicFrameChg chg="add mod modGraphic">
          <ac:chgData name="Steve Shellhammer" userId="0e71f22d-ee3e-49c0-82ff-dbc290af8082" providerId="ADAL" clId="{618EA085-4707-4F6C-A950-52C684E3F7DB}" dt="2020-09-09T23:52:08.497" v="377" actId="1037"/>
          <ac:graphicFrameMkLst>
            <pc:docMk/>
            <pc:sldMk cId="3322187443" sldId="497"/>
            <ac:graphicFrameMk id="8" creationId="{555830EF-B046-4267-9888-2600FCD34B4C}"/>
          </ac:graphicFrameMkLst>
        </pc:graphicFrameChg>
      </pc:sldChg>
      <pc:sldChg chg="addSp modSp new mod">
        <pc:chgData name="Steve Shellhammer" userId="0e71f22d-ee3e-49c0-82ff-dbc290af8082" providerId="ADAL" clId="{618EA085-4707-4F6C-A950-52C684E3F7DB}" dt="2020-09-10T00:03:24.356" v="678" actId="1038"/>
        <pc:sldMkLst>
          <pc:docMk/>
          <pc:sldMk cId="3672920701" sldId="498"/>
        </pc:sldMkLst>
        <pc:spChg chg="mod">
          <ac:chgData name="Steve Shellhammer" userId="0e71f22d-ee3e-49c0-82ff-dbc290af8082" providerId="ADAL" clId="{618EA085-4707-4F6C-A950-52C684E3F7DB}" dt="2020-09-10T00:02:15.240" v="661" actId="14100"/>
          <ac:spMkLst>
            <pc:docMk/>
            <pc:sldMk cId="3672920701" sldId="498"/>
            <ac:spMk id="2" creationId="{3886C2EF-1605-4799-8032-6CFF9E2E6A78}"/>
          </ac:spMkLst>
        </pc:spChg>
        <pc:spChg chg="mod">
          <ac:chgData name="Steve Shellhammer" userId="0e71f22d-ee3e-49c0-82ff-dbc290af8082" providerId="ADAL" clId="{618EA085-4707-4F6C-A950-52C684E3F7DB}" dt="2020-09-10T00:03:00.786" v="671" actId="1076"/>
          <ac:spMkLst>
            <pc:docMk/>
            <pc:sldMk cId="3672920701" sldId="498"/>
            <ac:spMk id="3" creationId="{A445554C-5A48-4B49-A0E7-339DF2B3EC92}"/>
          </ac:spMkLst>
        </pc:spChg>
        <pc:spChg chg="add mod">
          <ac:chgData name="Steve Shellhammer" userId="0e71f22d-ee3e-49c0-82ff-dbc290af8082" providerId="ADAL" clId="{618EA085-4707-4F6C-A950-52C684E3F7DB}" dt="2020-09-10T00:03:17.431" v="674" actId="113"/>
          <ac:spMkLst>
            <pc:docMk/>
            <pc:sldMk cId="3672920701" sldId="498"/>
            <ac:spMk id="10" creationId="{8B5CFE84-7D16-4411-B903-14FB67F04A89}"/>
          </ac:spMkLst>
        </pc:spChg>
        <pc:graphicFrameChg chg="add mod modGraphic">
          <ac:chgData name="Steve Shellhammer" userId="0e71f22d-ee3e-49c0-82ff-dbc290af8082" providerId="ADAL" clId="{618EA085-4707-4F6C-A950-52C684E3F7DB}" dt="2020-09-10T00:03:24.356" v="678" actId="1038"/>
          <ac:graphicFrameMkLst>
            <pc:docMk/>
            <pc:sldMk cId="3672920701" sldId="498"/>
            <ac:graphicFrameMk id="8" creationId="{85D4CE62-59C8-4B6D-88A8-E326CDB21833}"/>
          </ac:graphicFrameMkLst>
        </pc:graphicFrameChg>
      </pc:sldChg>
      <pc:sldChg chg="modSp new mod">
        <pc:chgData name="Steve Shellhammer" userId="0e71f22d-ee3e-49c0-82ff-dbc290af8082" providerId="ADAL" clId="{618EA085-4707-4F6C-A950-52C684E3F7DB}" dt="2020-09-09T23:58:34.626" v="579" actId="113"/>
        <pc:sldMkLst>
          <pc:docMk/>
          <pc:sldMk cId="3406291125" sldId="499"/>
        </pc:sldMkLst>
        <pc:spChg chg="mod">
          <ac:chgData name="Steve Shellhammer" userId="0e71f22d-ee3e-49c0-82ff-dbc290af8082" providerId="ADAL" clId="{618EA085-4707-4F6C-A950-52C684E3F7DB}" dt="2020-09-09T23:53:49.840" v="407" actId="20577"/>
          <ac:spMkLst>
            <pc:docMk/>
            <pc:sldMk cId="3406291125" sldId="499"/>
            <ac:spMk id="2" creationId="{1A1B4CA1-4E25-4E64-913B-858369BACAF5}"/>
          </ac:spMkLst>
        </pc:spChg>
        <pc:spChg chg="mod">
          <ac:chgData name="Steve Shellhammer" userId="0e71f22d-ee3e-49c0-82ff-dbc290af8082" providerId="ADAL" clId="{618EA085-4707-4F6C-A950-52C684E3F7DB}" dt="2020-09-09T23:58:34.626" v="579" actId="113"/>
          <ac:spMkLst>
            <pc:docMk/>
            <pc:sldMk cId="3406291125" sldId="499"/>
            <ac:spMk id="3" creationId="{33F95B83-6038-4BBE-BA0E-85710B27A31F}"/>
          </ac:spMkLst>
        </pc:spChg>
      </pc:sldChg>
      <pc:sldChg chg="addSp delSp modSp new mod">
        <pc:chgData name="Steve Shellhammer" userId="0e71f22d-ee3e-49c0-82ff-dbc290af8082" providerId="ADAL" clId="{618EA085-4707-4F6C-A950-52C684E3F7DB}" dt="2020-09-09T23:55:24.205" v="420" actId="1076"/>
        <pc:sldMkLst>
          <pc:docMk/>
          <pc:sldMk cId="2737341521" sldId="500"/>
        </pc:sldMkLst>
        <pc:spChg chg="mod">
          <ac:chgData name="Steve Shellhammer" userId="0e71f22d-ee3e-49c0-82ff-dbc290af8082" providerId="ADAL" clId="{618EA085-4707-4F6C-A950-52C684E3F7DB}" dt="2020-09-09T23:55:02.586" v="415" actId="14100"/>
          <ac:spMkLst>
            <pc:docMk/>
            <pc:sldMk cId="2737341521" sldId="500"/>
            <ac:spMk id="2" creationId="{B9244AAF-BC05-4FF1-A63D-B2712330E79C}"/>
          </ac:spMkLst>
        </pc:spChg>
        <pc:spChg chg="del">
          <ac:chgData name="Steve Shellhammer" userId="0e71f22d-ee3e-49c0-82ff-dbc290af8082" providerId="ADAL" clId="{618EA085-4707-4F6C-A950-52C684E3F7DB}" dt="2020-09-09T23:55:05.277" v="416" actId="478"/>
          <ac:spMkLst>
            <pc:docMk/>
            <pc:sldMk cId="2737341521" sldId="500"/>
            <ac:spMk id="3" creationId="{42F77E59-D526-4748-BE10-754C24754C7C}"/>
          </ac:spMkLst>
        </pc:spChg>
        <pc:picChg chg="add mod">
          <ac:chgData name="Steve Shellhammer" userId="0e71f22d-ee3e-49c0-82ff-dbc290af8082" providerId="ADAL" clId="{618EA085-4707-4F6C-A950-52C684E3F7DB}" dt="2020-09-09T23:55:24.205" v="420" actId="1076"/>
          <ac:picMkLst>
            <pc:docMk/>
            <pc:sldMk cId="2737341521" sldId="500"/>
            <ac:picMk id="8" creationId="{54646172-FF67-4435-8DDD-681EF1D19B5F}"/>
          </ac:picMkLst>
        </pc:picChg>
      </pc:sldChg>
      <pc:sldChg chg="addSp modSp add mod">
        <pc:chgData name="Steve Shellhammer" userId="0e71f22d-ee3e-49c0-82ff-dbc290af8082" providerId="ADAL" clId="{618EA085-4707-4F6C-A950-52C684E3F7DB}" dt="2020-09-10T00:00:52.435" v="657" actId="1076"/>
        <pc:sldMkLst>
          <pc:docMk/>
          <pc:sldMk cId="580852703" sldId="501"/>
        </pc:sldMkLst>
        <pc:spChg chg="mod">
          <ac:chgData name="Steve Shellhammer" userId="0e71f22d-ee3e-49c0-82ff-dbc290af8082" providerId="ADAL" clId="{618EA085-4707-4F6C-A950-52C684E3F7DB}" dt="2020-09-09T23:59:16.167" v="588" actId="20577"/>
          <ac:spMkLst>
            <pc:docMk/>
            <pc:sldMk cId="580852703" sldId="501"/>
            <ac:spMk id="2" creationId="{1A1B4CA1-4E25-4E64-913B-858369BACAF5}"/>
          </ac:spMkLst>
        </pc:spChg>
        <pc:spChg chg="mod">
          <ac:chgData name="Steve Shellhammer" userId="0e71f22d-ee3e-49c0-82ff-dbc290af8082" providerId="ADAL" clId="{618EA085-4707-4F6C-A950-52C684E3F7DB}" dt="2020-09-10T00:00:46.676" v="656" actId="20577"/>
          <ac:spMkLst>
            <pc:docMk/>
            <pc:sldMk cId="580852703" sldId="501"/>
            <ac:spMk id="3" creationId="{33F95B83-6038-4BBE-BA0E-85710B27A31F}"/>
          </ac:spMkLst>
        </pc:spChg>
        <pc:picChg chg="add mod">
          <ac:chgData name="Steve Shellhammer" userId="0e71f22d-ee3e-49c0-82ff-dbc290af8082" providerId="ADAL" clId="{618EA085-4707-4F6C-A950-52C684E3F7DB}" dt="2020-09-10T00:00:52.435" v="657" actId="1076"/>
          <ac:picMkLst>
            <pc:docMk/>
            <pc:sldMk cId="580852703" sldId="501"/>
            <ac:picMk id="8" creationId="{D99DDDD9-2CA9-40AC-85AE-3D8551313A1B}"/>
          </ac:picMkLst>
        </pc:picChg>
      </pc:sldChg>
      <pc:sldChg chg="addSp delSp modSp new mod">
        <pc:chgData name="Steve Shellhammer" userId="0e71f22d-ee3e-49c0-82ff-dbc290af8082" providerId="ADAL" clId="{618EA085-4707-4F6C-A950-52C684E3F7DB}" dt="2020-09-10T00:05:35.922" v="708" actId="1036"/>
        <pc:sldMkLst>
          <pc:docMk/>
          <pc:sldMk cId="2188947471" sldId="502"/>
        </pc:sldMkLst>
        <pc:spChg chg="mod">
          <ac:chgData name="Steve Shellhammer" userId="0e71f22d-ee3e-49c0-82ff-dbc290af8082" providerId="ADAL" clId="{618EA085-4707-4F6C-A950-52C684E3F7DB}" dt="2020-09-10T00:05:24.940" v="701" actId="14100"/>
          <ac:spMkLst>
            <pc:docMk/>
            <pc:sldMk cId="2188947471" sldId="502"/>
            <ac:spMk id="2" creationId="{25679021-35A3-4EBA-9762-93A67BFB42BF}"/>
          </ac:spMkLst>
        </pc:spChg>
        <pc:spChg chg="del">
          <ac:chgData name="Steve Shellhammer" userId="0e71f22d-ee3e-49c0-82ff-dbc290af8082" providerId="ADAL" clId="{618EA085-4707-4F6C-A950-52C684E3F7DB}" dt="2020-09-10T00:04:07.591" v="686" actId="478"/>
          <ac:spMkLst>
            <pc:docMk/>
            <pc:sldMk cId="2188947471" sldId="502"/>
            <ac:spMk id="3" creationId="{DF920ED2-BFFD-4B2D-B1BD-E75D12121B7C}"/>
          </ac:spMkLst>
        </pc:spChg>
        <pc:graphicFrameChg chg="add mod modGraphic">
          <ac:chgData name="Steve Shellhammer" userId="0e71f22d-ee3e-49c0-82ff-dbc290af8082" providerId="ADAL" clId="{618EA085-4707-4F6C-A950-52C684E3F7DB}" dt="2020-09-10T00:05:29.953" v="704" actId="1035"/>
          <ac:graphicFrameMkLst>
            <pc:docMk/>
            <pc:sldMk cId="2188947471" sldId="502"/>
            <ac:graphicFrameMk id="8" creationId="{AC9980E7-58C4-4AE8-802B-7AD9179985EF}"/>
          </ac:graphicFrameMkLst>
        </pc:graphicFrameChg>
        <pc:graphicFrameChg chg="add mod modGraphic">
          <ac:chgData name="Steve Shellhammer" userId="0e71f22d-ee3e-49c0-82ff-dbc290af8082" providerId="ADAL" clId="{618EA085-4707-4F6C-A950-52C684E3F7DB}" dt="2020-09-10T00:05:35.922" v="708" actId="1036"/>
          <ac:graphicFrameMkLst>
            <pc:docMk/>
            <pc:sldMk cId="2188947471" sldId="502"/>
            <ac:graphicFrameMk id="10" creationId="{2F23B1B4-CC6F-45B2-AEB3-7AFBB157DF1E}"/>
          </ac:graphicFrameMkLst>
        </pc:graphicFrameChg>
      </pc:sldChg>
      <pc:sldChg chg="addSp delSp modSp new mod">
        <pc:chgData name="Steve Shellhammer" userId="0e71f22d-ee3e-49c0-82ff-dbc290af8082" providerId="ADAL" clId="{618EA085-4707-4F6C-A950-52C684E3F7DB}" dt="2020-09-10T00:08:30.590" v="735" actId="14100"/>
        <pc:sldMkLst>
          <pc:docMk/>
          <pc:sldMk cId="1828848411" sldId="503"/>
        </pc:sldMkLst>
        <pc:spChg chg="mod">
          <ac:chgData name="Steve Shellhammer" userId="0e71f22d-ee3e-49c0-82ff-dbc290af8082" providerId="ADAL" clId="{618EA085-4707-4F6C-A950-52C684E3F7DB}" dt="2020-09-10T00:08:30.590" v="735" actId="14100"/>
          <ac:spMkLst>
            <pc:docMk/>
            <pc:sldMk cId="1828848411" sldId="503"/>
            <ac:spMk id="2" creationId="{0E89FA1A-301A-45F7-952D-C27A8204EF3B}"/>
          </ac:spMkLst>
        </pc:spChg>
        <pc:spChg chg="add del mod">
          <ac:chgData name="Steve Shellhammer" userId="0e71f22d-ee3e-49c0-82ff-dbc290af8082" providerId="ADAL" clId="{618EA085-4707-4F6C-A950-52C684E3F7DB}" dt="2020-09-10T00:08:21.967" v="734" actId="14100"/>
          <ac:spMkLst>
            <pc:docMk/>
            <pc:sldMk cId="1828848411" sldId="503"/>
            <ac:spMk id="3" creationId="{C3757741-FA36-4789-B8A5-2D39DEC31BED}"/>
          </ac:spMkLst>
        </pc:spChg>
        <pc:graphicFrameChg chg="add modGraphic">
          <ac:chgData name="Steve Shellhammer" userId="0e71f22d-ee3e-49c0-82ff-dbc290af8082" providerId="ADAL" clId="{618EA085-4707-4F6C-A950-52C684E3F7DB}" dt="2020-09-10T00:08:15.911" v="732" actId="14734"/>
          <ac:graphicFrameMkLst>
            <pc:docMk/>
            <pc:sldMk cId="1828848411" sldId="503"/>
            <ac:graphicFrameMk id="8" creationId="{F6292BEB-4583-423C-8F6E-D261D00F9EAD}"/>
          </ac:graphicFrameMkLst>
        </pc:graphicFrameChg>
      </pc:sldChg>
      <pc:sldChg chg="addSp delSp modSp new mod">
        <pc:chgData name="Steve Shellhammer" userId="0e71f22d-ee3e-49c0-82ff-dbc290af8082" providerId="ADAL" clId="{618EA085-4707-4F6C-A950-52C684E3F7DB}" dt="2020-09-10T00:18:44.277" v="884" actId="1038"/>
        <pc:sldMkLst>
          <pc:docMk/>
          <pc:sldMk cId="542204067" sldId="504"/>
        </pc:sldMkLst>
        <pc:spChg chg="mod">
          <ac:chgData name="Steve Shellhammer" userId="0e71f22d-ee3e-49c0-82ff-dbc290af8082" providerId="ADAL" clId="{618EA085-4707-4F6C-A950-52C684E3F7DB}" dt="2020-09-10T00:10:22.188" v="751" actId="404"/>
          <ac:spMkLst>
            <pc:docMk/>
            <pc:sldMk cId="542204067" sldId="504"/>
            <ac:spMk id="2" creationId="{F93411E3-610D-4DCF-B3C9-1DF5C6BF4BA1}"/>
          </ac:spMkLst>
        </pc:spChg>
        <pc:spChg chg="mod">
          <ac:chgData name="Steve Shellhammer" userId="0e71f22d-ee3e-49c0-82ff-dbc290af8082" providerId="ADAL" clId="{618EA085-4707-4F6C-A950-52C684E3F7DB}" dt="2020-09-10T00:14:43.149" v="836" actId="255"/>
          <ac:spMkLst>
            <pc:docMk/>
            <pc:sldMk cId="542204067" sldId="504"/>
            <ac:spMk id="3" creationId="{940D742E-541B-464C-99AD-106523647CC9}"/>
          </ac:spMkLst>
        </pc:spChg>
        <pc:spChg chg="add mod">
          <ac:chgData name="Steve Shellhammer" userId="0e71f22d-ee3e-49c0-82ff-dbc290af8082" providerId="ADAL" clId="{618EA085-4707-4F6C-A950-52C684E3F7DB}" dt="2020-09-10T00:12:21.459" v="792" actId="14100"/>
          <ac:spMkLst>
            <pc:docMk/>
            <pc:sldMk cId="542204067" sldId="504"/>
            <ac:spMk id="10" creationId="{93C496C9-5D61-4850-8EE3-155F8E8FB4FA}"/>
          </ac:spMkLst>
        </pc:spChg>
        <pc:picChg chg="add del">
          <ac:chgData name="Steve Shellhammer" userId="0e71f22d-ee3e-49c0-82ff-dbc290af8082" providerId="ADAL" clId="{618EA085-4707-4F6C-A950-52C684E3F7DB}" dt="2020-09-10T00:10:57.287" v="760" actId="22"/>
          <ac:picMkLst>
            <pc:docMk/>
            <pc:sldMk cId="542204067" sldId="504"/>
            <ac:picMk id="8" creationId="{076575EA-8DCE-4F8A-B8A7-9A6D367AC961}"/>
          </ac:picMkLst>
        </pc:picChg>
        <pc:picChg chg="add mod">
          <ac:chgData name="Steve Shellhammer" userId="0e71f22d-ee3e-49c0-82ff-dbc290af8082" providerId="ADAL" clId="{618EA085-4707-4F6C-A950-52C684E3F7DB}" dt="2020-09-10T00:14:13.782" v="831" actId="14100"/>
          <ac:picMkLst>
            <pc:docMk/>
            <pc:sldMk cId="542204067" sldId="504"/>
            <ac:picMk id="12" creationId="{3911E2C8-8D8E-4F45-A545-38542D0593AE}"/>
          </ac:picMkLst>
        </pc:picChg>
        <pc:picChg chg="add mod">
          <ac:chgData name="Steve Shellhammer" userId="0e71f22d-ee3e-49c0-82ff-dbc290af8082" providerId="ADAL" clId="{618EA085-4707-4F6C-A950-52C684E3F7DB}" dt="2020-09-10T00:18:44.277" v="884" actId="1038"/>
          <ac:picMkLst>
            <pc:docMk/>
            <pc:sldMk cId="542204067" sldId="504"/>
            <ac:picMk id="14" creationId="{4F599294-25B1-491A-9F25-3B08E29D7763}"/>
          </ac:picMkLst>
        </pc:picChg>
      </pc:sldChg>
      <pc:sldChg chg="modSp new del mod">
        <pc:chgData name="Steve Shellhammer" userId="0e71f22d-ee3e-49c0-82ff-dbc290af8082" providerId="ADAL" clId="{618EA085-4707-4F6C-A950-52C684E3F7DB}" dt="2020-09-10T00:09:36.662" v="746" actId="47"/>
        <pc:sldMkLst>
          <pc:docMk/>
          <pc:sldMk cId="623533260" sldId="504"/>
        </pc:sldMkLst>
        <pc:spChg chg="mod">
          <ac:chgData name="Steve Shellhammer" userId="0e71f22d-ee3e-49c0-82ff-dbc290af8082" providerId="ADAL" clId="{618EA085-4707-4F6C-A950-52C684E3F7DB}" dt="2020-09-10T00:09:18.110" v="745" actId="403"/>
          <ac:spMkLst>
            <pc:docMk/>
            <pc:sldMk cId="623533260" sldId="504"/>
            <ac:spMk id="2" creationId="{F049904A-96AA-44CE-8CB0-0C49DC54D80B}"/>
          </ac:spMkLst>
        </pc:spChg>
        <pc:spChg chg="mod">
          <ac:chgData name="Steve Shellhammer" userId="0e71f22d-ee3e-49c0-82ff-dbc290af8082" providerId="ADAL" clId="{618EA085-4707-4F6C-A950-52C684E3F7DB}" dt="2020-09-10T00:09:07.140" v="743" actId="14100"/>
          <ac:spMkLst>
            <pc:docMk/>
            <pc:sldMk cId="623533260" sldId="504"/>
            <ac:spMk id="3" creationId="{408173FF-7383-4278-89CE-89438C39CAC7}"/>
          </ac:spMkLst>
        </pc:spChg>
      </pc:sldChg>
      <pc:sldChg chg="addSp delSp modSp new mod">
        <pc:chgData name="Steve Shellhammer" userId="0e71f22d-ee3e-49c0-82ff-dbc290af8082" providerId="ADAL" clId="{618EA085-4707-4F6C-A950-52C684E3F7DB}" dt="2020-09-10T00:15:09.278" v="848" actId="14100"/>
        <pc:sldMkLst>
          <pc:docMk/>
          <pc:sldMk cId="1687912056" sldId="505"/>
        </pc:sldMkLst>
        <pc:spChg chg="mod">
          <ac:chgData name="Steve Shellhammer" userId="0e71f22d-ee3e-49c0-82ff-dbc290af8082" providerId="ADAL" clId="{618EA085-4707-4F6C-A950-52C684E3F7DB}" dt="2020-09-10T00:15:09.278" v="848" actId="14100"/>
          <ac:spMkLst>
            <pc:docMk/>
            <pc:sldMk cId="1687912056" sldId="505"/>
            <ac:spMk id="2" creationId="{7B85EC22-9957-4BC4-A253-D219EF019115}"/>
          </ac:spMkLst>
        </pc:spChg>
        <pc:spChg chg="del">
          <ac:chgData name="Steve Shellhammer" userId="0e71f22d-ee3e-49c0-82ff-dbc290af8082" providerId="ADAL" clId="{618EA085-4707-4F6C-A950-52C684E3F7DB}" dt="2020-09-10T00:12:48.898" v="797" actId="478"/>
          <ac:spMkLst>
            <pc:docMk/>
            <pc:sldMk cId="1687912056" sldId="505"/>
            <ac:spMk id="3" creationId="{3E2B8F3D-C665-4FB8-8A55-2BE40F858F83}"/>
          </ac:spMkLst>
        </pc:spChg>
        <pc:spChg chg="add mod">
          <ac:chgData name="Steve Shellhammer" userId="0e71f22d-ee3e-49c0-82ff-dbc290af8082" providerId="ADAL" clId="{618EA085-4707-4F6C-A950-52C684E3F7DB}" dt="2020-09-10T00:15:06.443" v="847" actId="1076"/>
          <ac:spMkLst>
            <pc:docMk/>
            <pc:sldMk cId="1687912056" sldId="505"/>
            <ac:spMk id="7" creationId="{E19FFB65-9473-4B9F-AC16-CCFE830B5631}"/>
          </ac:spMkLst>
        </pc:spChg>
        <pc:spChg chg="add mod">
          <ac:chgData name="Steve Shellhammer" userId="0e71f22d-ee3e-49c0-82ff-dbc290af8082" providerId="ADAL" clId="{618EA085-4707-4F6C-A950-52C684E3F7DB}" dt="2020-09-10T00:14:57.979" v="842" actId="1036"/>
          <ac:spMkLst>
            <pc:docMk/>
            <pc:sldMk cId="1687912056" sldId="505"/>
            <ac:spMk id="9" creationId="{E7D99271-BCBB-424D-B558-ECB8C90A8C7F}"/>
          </ac:spMkLst>
        </pc:spChg>
        <pc:picChg chg="add mod">
          <ac:chgData name="Steve Shellhammer" userId="0e71f22d-ee3e-49c0-82ff-dbc290af8082" providerId="ADAL" clId="{618EA085-4707-4F6C-A950-52C684E3F7DB}" dt="2020-09-10T00:15:01.645" v="846" actId="1036"/>
          <ac:picMkLst>
            <pc:docMk/>
            <pc:sldMk cId="1687912056" sldId="505"/>
            <ac:picMk id="8" creationId="{F91FC9AC-4563-4165-9349-4CCC68AD8FFC}"/>
          </ac:picMkLst>
        </pc:picChg>
        <pc:picChg chg="add mod">
          <ac:chgData name="Steve Shellhammer" userId="0e71f22d-ee3e-49c0-82ff-dbc290af8082" providerId="ADAL" clId="{618EA085-4707-4F6C-A950-52C684E3F7DB}" dt="2020-09-10T00:14:57.979" v="842" actId="1036"/>
          <ac:picMkLst>
            <pc:docMk/>
            <pc:sldMk cId="1687912056" sldId="505"/>
            <ac:picMk id="10" creationId="{F9EA134C-2356-4489-A345-439BA17428C9}"/>
          </ac:picMkLst>
        </pc:picChg>
      </pc:sldChg>
      <pc:sldChg chg="addSp modSp new mod">
        <pc:chgData name="Steve Shellhammer" userId="0e71f22d-ee3e-49c0-82ff-dbc290af8082" providerId="ADAL" clId="{618EA085-4707-4F6C-A950-52C684E3F7DB}" dt="2020-09-10T00:16:19.873" v="864" actId="1076"/>
        <pc:sldMkLst>
          <pc:docMk/>
          <pc:sldMk cId="2195533257" sldId="506"/>
        </pc:sldMkLst>
        <pc:spChg chg="mod">
          <ac:chgData name="Steve Shellhammer" userId="0e71f22d-ee3e-49c0-82ff-dbc290af8082" providerId="ADAL" clId="{618EA085-4707-4F6C-A950-52C684E3F7DB}" dt="2020-09-10T00:15:40.038" v="852" actId="14100"/>
          <ac:spMkLst>
            <pc:docMk/>
            <pc:sldMk cId="2195533257" sldId="506"/>
            <ac:spMk id="2" creationId="{1F376D12-4959-48B0-A3ED-400363CF41C3}"/>
          </ac:spMkLst>
        </pc:spChg>
        <pc:spChg chg="mod">
          <ac:chgData name="Steve Shellhammer" userId="0e71f22d-ee3e-49c0-82ff-dbc290af8082" providerId="ADAL" clId="{618EA085-4707-4F6C-A950-52C684E3F7DB}" dt="2020-09-10T00:16:16.908" v="863" actId="255"/>
          <ac:spMkLst>
            <pc:docMk/>
            <pc:sldMk cId="2195533257" sldId="506"/>
            <ac:spMk id="3" creationId="{E3014224-CFEF-4B63-8D15-1744D0F538A3}"/>
          </ac:spMkLst>
        </pc:spChg>
        <pc:spChg chg="mod">
          <ac:chgData name="Steve Shellhammer" userId="0e71f22d-ee3e-49c0-82ff-dbc290af8082" providerId="ADAL" clId="{618EA085-4707-4F6C-A950-52C684E3F7DB}" dt="2020-09-10T00:15:53.899" v="857"/>
          <ac:spMkLst>
            <pc:docMk/>
            <pc:sldMk cId="2195533257" sldId="506"/>
            <ac:spMk id="9" creationId="{F359A4E0-0A4D-4643-9F26-1F78F0A6B516}"/>
          </ac:spMkLst>
        </pc:spChg>
        <pc:grpChg chg="add mod">
          <ac:chgData name="Steve Shellhammer" userId="0e71f22d-ee3e-49c0-82ff-dbc290af8082" providerId="ADAL" clId="{618EA085-4707-4F6C-A950-52C684E3F7DB}" dt="2020-09-10T00:16:19.873" v="864" actId="1076"/>
          <ac:grpSpMkLst>
            <pc:docMk/>
            <pc:sldMk cId="2195533257" sldId="506"/>
            <ac:grpSpMk id="7" creationId="{16510233-AFC7-47BF-93C6-324084BC665E}"/>
          </ac:grpSpMkLst>
        </pc:grpChg>
        <pc:picChg chg="mod">
          <ac:chgData name="Steve Shellhammer" userId="0e71f22d-ee3e-49c0-82ff-dbc290af8082" providerId="ADAL" clId="{618EA085-4707-4F6C-A950-52C684E3F7DB}" dt="2020-09-10T00:15:53.899" v="857"/>
          <ac:picMkLst>
            <pc:docMk/>
            <pc:sldMk cId="2195533257" sldId="506"/>
            <ac:picMk id="8" creationId="{D40CC241-D2E1-43E7-953E-23283A7A1EA7}"/>
          </ac:picMkLst>
        </pc:picChg>
      </pc:sldChg>
      <pc:sldChg chg="modSp new mod">
        <pc:chgData name="Steve Shellhammer" userId="0e71f22d-ee3e-49c0-82ff-dbc290af8082" providerId="ADAL" clId="{618EA085-4707-4F6C-A950-52C684E3F7DB}" dt="2020-09-10T00:20:02.183" v="885" actId="14100"/>
        <pc:sldMkLst>
          <pc:docMk/>
          <pc:sldMk cId="3243775961" sldId="507"/>
        </pc:sldMkLst>
        <pc:spChg chg="mod">
          <ac:chgData name="Steve Shellhammer" userId="0e71f22d-ee3e-49c0-82ff-dbc290af8082" providerId="ADAL" clId="{618EA085-4707-4F6C-A950-52C684E3F7DB}" dt="2020-09-10T00:20:02.183" v="885" actId="14100"/>
          <ac:spMkLst>
            <pc:docMk/>
            <pc:sldMk cId="3243775961" sldId="507"/>
            <ac:spMk id="2" creationId="{23CCF972-0655-49C1-86A3-2FB09ABFB3F3}"/>
          </ac:spMkLst>
        </pc:spChg>
        <pc:spChg chg="mod">
          <ac:chgData name="Steve Shellhammer" userId="0e71f22d-ee3e-49c0-82ff-dbc290af8082" providerId="ADAL" clId="{618EA085-4707-4F6C-A950-52C684E3F7DB}" dt="2020-09-10T00:17:10.378" v="874" actId="20577"/>
          <ac:spMkLst>
            <pc:docMk/>
            <pc:sldMk cId="3243775961" sldId="507"/>
            <ac:spMk id="3" creationId="{531F531D-6492-48C4-92F4-864EF1C473EF}"/>
          </ac:spMkLst>
        </pc:spChg>
      </pc:sldChg>
      <pc:sldChg chg="modSp new mod">
        <pc:chgData name="Steve Shellhammer" userId="0e71f22d-ee3e-49c0-82ff-dbc290af8082" providerId="ADAL" clId="{618EA085-4707-4F6C-A950-52C684E3F7DB}" dt="2020-09-10T00:24:56.957" v="1274" actId="255"/>
        <pc:sldMkLst>
          <pc:docMk/>
          <pc:sldMk cId="2011741430" sldId="508"/>
        </pc:sldMkLst>
        <pc:spChg chg="mod">
          <ac:chgData name="Steve Shellhammer" userId="0e71f22d-ee3e-49c0-82ff-dbc290af8082" providerId="ADAL" clId="{618EA085-4707-4F6C-A950-52C684E3F7DB}" dt="2020-09-10T00:20:44.998" v="898" actId="404"/>
          <ac:spMkLst>
            <pc:docMk/>
            <pc:sldMk cId="2011741430" sldId="508"/>
            <ac:spMk id="2" creationId="{A5A83AB5-A1B8-4B7C-8061-DA4972A02F45}"/>
          </ac:spMkLst>
        </pc:spChg>
        <pc:spChg chg="mod">
          <ac:chgData name="Steve Shellhammer" userId="0e71f22d-ee3e-49c0-82ff-dbc290af8082" providerId="ADAL" clId="{618EA085-4707-4F6C-A950-52C684E3F7DB}" dt="2020-09-10T00:24:56.957" v="1274" actId="255"/>
          <ac:spMkLst>
            <pc:docMk/>
            <pc:sldMk cId="2011741430" sldId="508"/>
            <ac:spMk id="3" creationId="{027C96A7-E923-483F-8644-1582D9C570C6}"/>
          </ac:spMkLst>
        </pc:spChg>
      </pc:sldChg>
      <pc:sldMasterChg chg="modSldLayout">
        <pc:chgData name="Steve Shellhammer" userId="0e71f22d-ee3e-49c0-82ff-dbc290af8082" providerId="ADAL" clId="{618EA085-4707-4F6C-A950-52C684E3F7DB}" dt="2020-09-10T00:18:07.881" v="88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18EA085-4707-4F6C-A950-52C684E3F7DB}" dt="2020-09-10T00:18:07.881" v="88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18EA085-4707-4F6C-A950-52C684E3F7DB}" dt="2020-09-10T00:18:07.881" v="88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802.11-20/1429r0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46854"/>
            <a:ext cx="9448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Enhanced Trigger Frame for EHT Support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2020-09-09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868507"/>
              </p:ext>
            </p:extLst>
          </p:nvPr>
        </p:nvGraphicFramePr>
        <p:xfrm>
          <a:off x="497524" y="2590800"/>
          <a:ext cx="8856153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2343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98865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1126782">
                  <a:extLst>
                    <a:ext uri="{9D8B030D-6E8A-4147-A177-3AD203B41FA5}">
                      <a16:colId xmlns:a16="http://schemas.microsoft.com/office/drawing/2014/main" val="338784303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748239955"/>
                    </a:ext>
                  </a:extLst>
                </a:gridCol>
                <a:gridCol w="3281363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Address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Phone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Bin Tian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btian@qti.qualcomm.com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19784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Yanjun Sun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yanjuns@qti.qualcomm.com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81873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4CA1-4E25-4E64-913B-858369BA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User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95B83-6038-4BBE-BA0E-85710B27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553718"/>
          </a:xfrm>
        </p:spPr>
        <p:txBody>
          <a:bodyPr/>
          <a:lstStyle/>
          <a:p>
            <a:r>
              <a:rPr lang="en-US" dirty="0"/>
              <a:t>For Reference here is the 802.11ax User Info</a:t>
            </a:r>
            <a:endParaRPr lang="en-US" sz="2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0793D-0505-4E4B-BD18-4A00FAB0A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9416-A2CA-46C2-B850-051B0BC42A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EC3C06-CD6A-4564-A345-949D611144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9DDDD9-2CA9-40AC-85AE-3D8551313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63" y="3048000"/>
            <a:ext cx="9536190" cy="152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52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6C2EF-1605-4799-8032-6CFF9E2E6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2800" dirty="0"/>
              <a:t>Enhanced User Info Field – Bit Budget (Set #1)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5554C-5A48-4B49-A0E7-339DF2B3E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67" y="1350456"/>
            <a:ext cx="8288868" cy="487678"/>
          </a:xfrm>
        </p:spPr>
        <p:txBody>
          <a:bodyPr/>
          <a:lstStyle/>
          <a:p>
            <a:r>
              <a:rPr lang="en-US" sz="2400" dirty="0"/>
              <a:t>These fields do not depend on whether it is SU or MU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C35CE-6A5A-4435-B708-356156243F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F7F67-21F8-47AB-8B0E-AB802C35BA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DBFD2E-1CFF-4E9E-81F9-D056737EDD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85D4CE62-59C8-4B6D-88A8-E326CDB218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82515"/>
              </p:ext>
            </p:extLst>
          </p:nvPr>
        </p:nvGraphicFramePr>
        <p:xfrm>
          <a:off x="304799" y="1920240"/>
          <a:ext cx="9296401" cy="3870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3205872769"/>
                    </a:ext>
                  </a:extLst>
                </a:gridCol>
                <a:gridCol w="1033490">
                  <a:extLst>
                    <a:ext uri="{9D8B030D-6E8A-4147-A177-3AD203B41FA5}">
                      <a16:colId xmlns:a16="http://schemas.microsoft.com/office/drawing/2014/main" val="2661412513"/>
                    </a:ext>
                  </a:extLst>
                </a:gridCol>
                <a:gridCol w="6053111">
                  <a:extLst>
                    <a:ext uri="{9D8B030D-6E8A-4147-A177-3AD203B41FA5}">
                      <a16:colId xmlns:a16="http://schemas.microsoft.com/office/drawing/2014/main" val="2674222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 Name (Set #1)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63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Currently No Change to AID12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(Could reuse MSB in the future)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2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HE/EHT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Indicates whether the per user information is in EHT or HE format and whether the STA responding with EHT TB PPDU or HE TB PPDU.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(When Set to HE the remainder of the User Info Field is the Original Format)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204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SU/MU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Indicates if this RU is for one STA or multiple 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439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FEC Coding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87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Merges DCM with MCS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208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UL Target RSSI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499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#1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218170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B5CFE84-7D16-4411-B903-14FB67F04A89}"/>
              </a:ext>
            </a:extLst>
          </p:cNvPr>
          <p:cNvSpPr txBox="1">
            <a:spLocks/>
          </p:cNvSpPr>
          <p:nvPr/>
        </p:nvSpPr>
        <p:spPr>
          <a:xfrm>
            <a:off x="533400" y="6112642"/>
            <a:ext cx="11210544" cy="4290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3736" indent="-173736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Char char="•"/>
              <a:defRPr sz="2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38328" indent="-17462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◦"/>
              <a:defRPr sz="22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509588" indent="-16192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•"/>
              <a:defRPr lang="en-US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85800" indent="-173736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◦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8000"/>
              </a:lnSpc>
              <a:spcBef>
                <a:spcPts val="1800"/>
              </a:spcBef>
              <a:buClr>
                <a:srgbClr val="595959"/>
              </a:buClr>
              <a:buFont typeface="Microsoft Sans Serif" panose="020B0604020202020204" pitchFamily="34" charset="0"/>
              <a:buChar char="​"/>
              <a:tabLst/>
              <a:defRPr sz="2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4000"/>
              </a:lnSpc>
              <a:spcBef>
                <a:spcPts val="0"/>
              </a:spcBef>
              <a:buFont typeface="Microsoft Sans Serif" panose="020B0604020202020204" pitchFamily="34" charset="0"/>
              <a:buChar char="​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Font typeface="Microsoft Sans Serif" panose="020B0604020202020204" pitchFamily="34" charset="0"/>
              <a:buChar char="​"/>
              <a:defRPr sz="21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86000"/>
              </a:lnSpc>
              <a:spcBef>
                <a:spcPts val="1800"/>
              </a:spcBef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84000"/>
              </a:lnSpc>
              <a:spcBef>
                <a:spcPts val="1800"/>
              </a:spcBef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/>
              <a:t>This leaves 14 bits for the SU/MU dependent fields</a:t>
            </a:r>
          </a:p>
        </p:txBody>
      </p:sp>
    </p:spTree>
    <p:extLst>
      <p:ext uri="{BB962C8B-B14F-4D97-AF65-F5344CB8AC3E}">
        <p14:creationId xmlns:p14="http://schemas.microsoft.com/office/powerpoint/2010/main" val="367292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9021-35A3-4EBA-9762-93A67BFB4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46854"/>
            <a:ext cx="9448800" cy="526624"/>
          </a:xfrm>
        </p:spPr>
        <p:txBody>
          <a:bodyPr/>
          <a:lstStyle/>
          <a:p>
            <a:r>
              <a:rPr lang="en-US" sz="2800" dirty="0"/>
              <a:t>Enhanced User Info Field – Bit Budget (Set #2)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B9726-94C1-4AE3-AD2F-582D26DF28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A2CB1-9352-4F5C-9047-2B0E88C6CF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0EF606-C545-4512-B395-EB81D19807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AC9980E7-58C4-4AE8-802B-7AD9179985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3250999"/>
              </p:ext>
            </p:extLst>
          </p:nvPr>
        </p:nvGraphicFramePr>
        <p:xfrm>
          <a:off x="246083" y="1143000"/>
          <a:ext cx="9355117" cy="2880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54612">
                  <a:extLst>
                    <a:ext uri="{9D8B030D-6E8A-4147-A177-3AD203B41FA5}">
                      <a16:colId xmlns:a16="http://schemas.microsoft.com/office/drawing/2014/main" val="3205872769"/>
                    </a:ext>
                  </a:extLst>
                </a:gridCol>
                <a:gridCol w="1011938">
                  <a:extLst>
                    <a:ext uri="{9D8B030D-6E8A-4147-A177-3AD203B41FA5}">
                      <a16:colId xmlns:a16="http://schemas.microsoft.com/office/drawing/2014/main" val="2661412513"/>
                    </a:ext>
                  </a:extLst>
                </a:gridCol>
                <a:gridCol w="5788567">
                  <a:extLst>
                    <a:ext uri="{9D8B030D-6E8A-4147-A177-3AD203B41FA5}">
                      <a16:colId xmlns:a16="http://schemas.microsoft.com/office/drawing/2014/main" val="2674222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 Name (Set #2)</a:t>
                      </a:r>
                    </a:p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(SU/MU Bit = SU)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63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079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Lower/Upper 160 MHz Segment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 to indicate if RU Allocation is for Lower or Upper 160 MHz Segment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16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Number of 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Up to 16 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683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For 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511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Set #2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179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Set #1 + Set #2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68521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4">
                <a:extLst>
                  <a:ext uri="{FF2B5EF4-FFF2-40B4-BE49-F238E27FC236}">
                    <a16:creationId xmlns:a16="http://schemas.microsoft.com/office/drawing/2014/main" id="{2F23B1B4-CC6F-45B2-AEB3-7AFBB157DF1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244254153"/>
                  </p:ext>
                </p:extLst>
              </p:nvPr>
            </p:nvGraphicFramePr>
            <p:xfrm>
              <a:off x="228600" y="4170680"/>
              <a:ext cx="9355117" cy="268732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209800">
                      <a:extLst>
                        <a:ext uri="{9D8B030D-6E8A-4147-A177-3AD203B41FA5}">
                          <a16:colId xmlns:a16="http://schemas.microsoft.com/office/drawing/2014/main" val="3205872769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661412513"/>
                        </a:ext>
                      </a:extLst>
                    </a:gridCol>
                    <a:gridCol w="6230917">
                      <a:extLst>
                        <a:ext uri="{9D8B030D-6E8A-4147-A177-3AD203B41FA5}">
                          <a16:colId xmlns:a16="http://schemas.microsoft.com/office/drawing/2014/main" val="2674222162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Subfield Name (Set #2)</a:t>
                          </a:r>
                        </a:p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(SU/MU Bit = MU)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Comments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46334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RU Allocation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We can use 8 bits RU field for entire 320 MHz since MU uses larger RUs and hence fewer combination are possible</a:t>
                          </a:r>
                        </a:p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The RU allocation field can be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8 bits. We can potentially get one or two reservation bit here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71698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rtl="0" eaLnBrk="1" fontAlgn="auto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SS Allocation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Details on Subsequent Slide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568389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l" rtl="0" eaLnBrk="1" fontAlgn="auto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Set #2 Total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kern="1200" dirty="0">
                            <a:solidFill>
                              <a:schemeClr val="dk1"/>
                            </a:solidFill>
                            <a:latin typeface="Calibri" panose="020F0502020204030204" pitchFamily="34" charset="0"/>
                            <a:ea typeface="+mn-ea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161798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l" rtl="0" eaLnBrk="1" fontAlgn="auto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Set #1 + Set #2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kern="1200" dirty="0">
                            <a:solidFill>
                              <a:schemeClr val="dk1"/>
                            </a:solidFill>
                            <a:latin typeface="Calibri" panose="020F0502020204030204" pitchFamily="34" charset="0"/>
                            <a:ea typeface="+mn-ea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46852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4">
                <a:extLst>
                  <a:ext uri="{FF2B5EF4-FFF2-40B4-BE49-F238E27FC236}">
                    <a16:creationId xmlns:a16="http://schemas.microsoft.com/office/drawing/2014/main" id="{2F23B1B4-CC6F-45B2-AEB3-7AFBB157DF1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244254153"/>
                  </p:ext>
                </p:extLst>
              </p:nvPr>
            </p:nvGraphicFramePr>
            <p:xfrm>
              <a:off x="228600" y="4170680"/>
              <a:ext cx="9355117" cy="268732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209800">
                      <a:extLst>
                        <a:ext uri="{9D8B030D-6E8A-4147-A177-3AD203B41FA5}">
                          <a16:colId xmlns:a16="http://schemas.microsoft.com/office/drawing/2014/main" val="3205872769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661412513"/>
                        </a:ext>
                      </a:extLst>
                    </a:gridCol>
                    <a:gridCol w="6230917">
                      <a:extLst>
                        <a:ext uri="{9D8B030D-6E8A-4147-A177-3AD203B41FA5}">
                          <a16:colId xmlns:a16="http://schemas.microsoft.com/office/drawing/2014/main" val="2674222162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Subfield Name (Set #2)</a:t>
                          </a:r>
                        </a:p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(SU/MU Bit = MU)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Comments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4633499"/>
                      </a:ext>
                    </a:extLst>
                  </a:tr>
                  <a:tr h="106680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RU Allocation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244" t="-56000" r="-391" b="-105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971698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rtl="0" eaLnBrk="1" fontAlgn="auto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SS Allocation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Details on Subsequent Slide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568389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marL="0" marR="0" indent="0" algn="l" rtl="0" eaLnBrk="1" fontAlgn="auto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Set #2 Total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kern="1200" dirty="0">
                            <a:solidFill>
                              <a:schemeClr val="dk1"/>
                            </a:solidFill>
                            <a:latin typeface="Calibri" panose="020F0502020204030204" pitchFamily="34" charset="0"/>
                            <a:ea typeface="+mn-ea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16179898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marL="0" marR="0" indent="0" algn="l" rtl="0" eaLnBrk="1" fontAlgn="auto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Set #1 + Set #2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chemeClr val="dk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rtl="0" eaLnBrk="1" fontAlgn="t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b="1" kern="1200" dirty="0">
                            <a:solidFill>
                              <a:schemeClr val="dk1"/>
                            </a:solidFill>
                            <a:latin typeface="Calibri" panose="020F0502020204030204" pitchFamily="34" charset="0"/>
                            <a:ea typeface="+mn-ea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468521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88947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9FA1A-301A-45F7-952D-C27A8204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46854"/>
            <a:ext cx="8288868" cy="724745"/>
          </a:xfrm>
        </p:spPr>
        <p:txBody>
          <a:bodyPr/>
          <a:lstStyle/>
          <a:p>
            <a:r>
              <a:rPr lang="en-US" sz="2800" dirty="0"/>
              <a:t>HE/EHT Format (Reserved Bit B39)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57741-FA36-4789-B8A5-2D39DEC31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3999"/>
            <a:ext cx="9144000" cy="2286001"/>
          </a:xfrm>
        </p:spPr>
        <p:txBody>
          <a:bodyPr/>
          <a:lstStyle/>
          <a:p>
            <a:r>
              <a:rPr lang="en-US" sz="2000" dirty="0"/>
              <a:t>We use the Reserved Bit (B39) to indicate to the EHT STA whether the User Info Field is the original format or the enhanced format</a:t>
            </a:r>
          </a:p>
          <a:p>
            <a:pPr lvl="1"/>
            <a:r>
              <a:rPr lang="en-US" sz="2000" dirty="0"/>
              <a:t>If the HE/EHT Format bit is set to HE, then the EHT STA will transmit an HE TB PPDU</a:t>
            </a:r>
          </a:p>
          <a:p>
            <a:pPr lvl="1"/>
            <a:r>
              <a:rPr lang="en-US" sz="2000" dirty="0"/>
              <a:t>If the HE/EHT Format bit is set to EHT, then the EHT STA will transmit an EHT TB PPDU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318BB-55F3-4651-A569-7B64246237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AF6E7-6076-456F-97A3-B9CB3CD3D3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92557D-B507-44C9-BEAA-2DB438E7A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F6292BEB-4583-423C-8F6E-D261D00F9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507782"/>
              </p:ext>
            </p:extLst>
          </p:nvPr>
        </p:nvGraphicFramePr>
        <p:xfrm>
          <a:off x="394283" y="4149661"/>
          <a:ext cx="9054517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25117">
                  <a:extLst>
                    <a:ext uri="{9D8B030D-6E8A-4147-A177-3AD203B41FA5}">
                      <a16:colId xmlns:a16="http://schemas.microsoft.com/office/drawing/2014/main" val="3205872769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674222162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1327809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HE/EHT Format</a:t>
                      </a: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(B39)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63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(value = 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User Info Field is unchanged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 to transmit an HE TB PPDU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16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EHT (value =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Enhanced User Info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STA to transmit an EHT TB PPDU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683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848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411E3-610D-4DCF-B3C9-1DF5C6BF4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Enhanced User Info Field (SU)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D742E-541B-464C-99AD-106523647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088" y="1378764"/>
            <a:ext cx="8288868" cy="640078"/>
          </a:xfrm>
        </p:spPr>
        <p:txBody>
          <a:bodyPr/>
          <a:lstStyle/>
          <a:p>
            <a:r>
              <a:rPr lang="en-US" sz="2200" dirty="0"/>
              <a:t>This is the case where the SU/MU bit is set to SU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2000C-09C2-4FCD-AF22-91D876FB1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ABA44-AE23-4560-B32A-75109DA4B1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3C856F-5814-4E5F-903F-E81E077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3C496C9-5D61-4850-8EE3-155F8E8FB4FA}"/>
              </a:ext>
            </a:extLst>
          </p:cNvPr>
          <p:cNvSpPr txBox="1">
            <a:spLocks/>
          </p:cNvSpPr>
          <p:nvPr/>
        </p:nvSpPr>
        <p:spPr>
          <a:xfrm>
            <a:off x="672088" y="3987640"/>
            <a:ext cx="6795512" cy="4290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3736" indent="-173736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Char char="•"/>
              <a:defRPr sz="2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38328" indent="-17462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◦"/>
              <a:defRPr sz="22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509588" indent="-16192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•"/>
              <a:defRPr lang="en-US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85800" indent="-173736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◦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8000"/>
              </a:lnSpc>
              <a:spcBef>
                <a:spcPts val="1800"/>
              </a:spcBef>
              <a:buClr>
                <a:srgbClr val="595959"/>
              </a:buClr>
              <a:buFont typeface="Microsoft Sans Serif" panose="020B0604020202020204" pitchFamily="34" charset="0"/>
              <a:buChar char="​"/>
              <a:tabLst/>
              <a:defRPr sz="2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4000"/>
              </a:lnSpc>
              <a:spcBef>
                <a:spcPts val="0"/>
              </a:spcBef>
              <a:buFont typeface="Microsoft Sans Serif" panose="020B0604020202020204" pitchFamily="34" charset="0"/>
              <a:buChar char="​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Font typeface="Microsoft Sans Serif" panose="020B0604020202020204" pitchFamily="34" charset="0"/>
              <a:buChar char="​"/>
              <a:defRPr sz="21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86000"/>
              </a:lnSpc>
              <a:spcBef>
                <a:spcPts val="1800"/>
              </a:spcBef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84000"/>
              </a:lnSpc>
              <a:spcBef>
                <a:spcPts val="1800"/>
              </a:spcBef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/>
              <a:t>Here is the 802.11ax User Info Field – For Reference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11E2C8-8D8E-4F45-A545-38542D059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58" y="4927516"/>
            <a:ext cx="9586571" cy="13561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599294-25B1-491A-9F25-3B08E29D7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6" y="2144340"/>
            <a:ext cx="8363714" cy="123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204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5EC22-9957-4BC4-A253-D219EF019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4174"/>
          </a:xfrm>
        </p:spPr>
        <p:txBody>
          <a:bodyPr/>
          <a:lstStyle/>
          <a:p>
            <a:r>
              <a:rPr lang="en-US" sz="3200" dirty="0"/>
              <a:t>Enhanced User Info Field (MU)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8C2DD-E977-4829-9B8F-E758062746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F6551-54CC-430A-ADBD-EA87E2710D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936A16-8D4A-4170-9EA5-F514E34FD0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19FFB65-9473-4B9F-AC16-CCFE830B5631}"/>
              </a:ext>
            </a:extLst>
          </p:cNvPr>
          <p:cNvSpPr txBox="1">
            <a:spLocks/>
          </p:cNvSpPr>
          <p:nvPr/>
        </p:nvSpPr>
        <p:spPr>
          <a:xfrm>
            <a:off x="304800" y="1758387"/>
            <a:ext cx="6138784" cy="429028"/>
          </a:xfrm>
          <a:prstGeom prst="rect">
            <a:avLst/>
          </a:prstGeom>
        </p:spPr>
        <p:txBody>
          <a:bodyPr/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92502" indent="-304809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19232" indent="-243846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06925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This is the case where the SU/MU bit is set to MU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1FC9AC-4563-4165-9349-4CCC68AD8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6" y="2420105"/>
            <a:ext cx="7879238" cy="1466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7D99271-BCBB-424D-B558-ECB8C90A8C7F}"/>
              </a:ext>
            </a:extLst>
          </p:cNvPr>
          <p:cNvSpPr txBox="1">
            <a:spLocks/>
          </p:cNvSpPr>
          <p:nvPr/>
        </p:nvSpPr>
        <p:spPr>
          <a:xfrm>
            <a:off x="536440" y="4599333"/>
            <a:ext cx="7083560" cy="4290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3736" indent="-173736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Char char="•"/>
              <a:defRPr sz="2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38328" indent="-17462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◦"/>
              <a:defRPr sz="22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509588" indent="-16192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•"/>
              <a:defRPr lang="en-US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85800" indent="-173736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◦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8000"/>
              </a:lnSpc>
              <a:spcBef>
                <a:spcPts val="1800"/>
              </a:spcBef>
              <a:buClr>
                <a:srgbClr val="595959"/>
              </a:buClr>
              <a:buFont typeface="Microsoft Sans Serif" panose="020B0604020202020204" pitchFamily="34" charset="0"/>
              <a:buChar char="​"/>
              <a:tabLst/>
              <a:defRPr sz="2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4000"/>
              </a:lnSpc>
              <a:spcBef>
                <a:spcPts val="0"/>
              </a:spcBef>
              <a:buFont typeface="Microsoft Sans Serif" panose="020B0604020202020204" pitchFamily="34" charset="0"/>
              <a:buChar char="​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Font typeface="Microsoft Sans Serif" panose="020B0604020202020204" pitchFamily="34" charset="0"/>
              <a:buChar char="​"/>
              <a:defRPr sz="21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86000"/>
              </a:lnSpc>
              <a:spcBef>
                <a:spcPts val="1800"/>
              </a:spcBef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84000"/>
              </a:lnSpc>
              <a:spcBef>
                <a:spcPts val="1800"/>
              </a:spcBef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Here is the 11ax User Info Field – For Reference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EA134C-2356-4489-A345-439BA1742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3" y="5212247"/>
            <a:ext cx="9478857" cy="134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12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76D12-4959-48B0-A3ED-400363CF4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SS Allocation Field – SU/MU Bit = 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14224-CFEF-4B63-8D15-1744D0F53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4736428"/>
            <a:ext cx="8288868" cy="1764282"/>
          </a:xfrm>
        </p:spPr>
        <p:txBody>
          <a:bodyPr/>
          <a:lstStyle/>
          <a:p>
            <a:r>
              <a:rPr lang="en-US" sz="2200" dirty="0"/>
              <a:t>Four bits allow indexing the starting spatial stream over the full 16-bit range</a:t>
            </a:r>
          </a:p>
          <a:p>
            <a:r>
              <a:rPr lang="en-US" sz="2200" dirty="0"/>
              <a:t>Two bits for the Number of Spatial Streams supports up to 4 spatial streams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67C96-6297-4FA3-B039-3C759D4572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23488-E805-4821-A722-6C0E7E22F9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78309-3BC2-454B-B739-B49F9E76EF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6510233-AFC7-47BF-93C6-324084BC665E}"/>
              </a:ext>
            </a:extLst>
          </p:cNvPr>
          <p:cNvGrpSpPr>
            <a:grpSpLocks noChangeAspect="1"/>
          </p:cNvGrpSpPr>
          <p:nvPr/>
        </p:nvGrpSpPr>
        <p:grpSpPr>
          <a:xfrm>
            <a:off x="2115978" y="1764553"/>
            <a:ext cx="5521643" cy="2315350"/>
            <a:chOff x="2378148" y="4543416"/>
            <a:chExt cx="5019675" cy="210486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40CC241-D2E1-43E7-953E-23283A7A1E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8148" y="4943305"/>
              <a:ext cx="5019675" cy="1704975"/>
            </a:xfrm>
            <a:prstGeom prst="rect">
              <a:avLst/>
            </a:prstGeom>
          </p:spPr>
        </p:pic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F359A4E0-0A4D-4643-9F26-1F78F0A6B516}"/>
                </a:ext>
              </a:extLst>
            </p:cNvPr>
            <p:cNvSpPr txBox="1">
              <a:spLocks/>
            </p:cNvSpPr>
            <p:nvPr/>
          </p:nvSpPr>
          <p:spPr>
            <a:xfrm>
              <a:off x="4107782" y="4543416"/>
              <a:ext cx="2682976" cy="376921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173736" indent="-173736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buClr>
                  <a:srgbClr val="3253DC"/>
                </a:buClr>
                <a:buFont typeface="Arial" panose="020B0604020202020204" pitchFamily="34" charset="0"/>
                <a:buChar char="•"/>
                <a:defRPr sz="24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1pPr>
              <a:lvl2pPr marL="338328" indent="-174625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22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2pPr>
              <a:lvl3pPr marL="509588" indent="-161925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•"/>
                <a:defRPr lang="en-US" sz="20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3pPr>
              <a:lvl4pPr marL="685800" indent="-173736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18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98000"/>
                </a:lnSpc>
                <a:spcBef>
                  <a:spcPts val="1800"/>
                </a:spcBef>
                <a:buClr>
                  <a:srgbClr val="595959"/>
                </a:buClr>
                <a:buFont typeface="Microsoft Sans Serif" panose="020B0604020202020204" pitchFamily="34" charset="0"/>
                <a:buChar char="​"/>
                <a:tabLst/>
                <a:defRPr sz="28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94000"/>
                </a:lnSpc>
                <a:spcBef>
                  <a:spcPts val="0"/>
                </a:spcBef>
                <a:buFont typeface="Microsoft Sans Serif" panose="020B0604020202020204" pitchFamily="34" charset="0"/>
                <a:buChar char="​"/>
                <a:defRPr sz="24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07000"/>
                </a:lnSpc>
                <a:spcBef>
                  <a:spcPts val="1200"/>
                </a:spcBef>
                <a:buFont typeface="Microsoft Sans Serif" panose="020B0604020202020204" pitchFamily="34" charset="0"/>
                <a:buChar char="​"/>
                <a:defRPr sz="21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86000"/>
                </a:lnSpc>
                <a:spcBef>
                  <a:spcPts val="1800"/>
                </a:spcBef>
                <a:buSzPct val="100000"/>
                <a:buFont typeface="Microsoft Sans Serif" panose="020B0604020202020204" pitchFamily="34" charset="0"/>
                <a:buChar char="​"/>
                <a:defRPr lang="en-US" sz="5500" kern="120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914400" rtl="0" eaLnBrk="1" latinLnBrk="0" hangingPunct="1">
                <a:lnSpc>
                  <a:spcPct val="84000"/>
                </a:lnSpc>
                <a:spcBef>
                  <a:spcPts val="1800"/>
                </a:spcBef>
                <a:buFont typeface="Microsoft Sans Serif" panose="020B0604020202020204" pitchFamily="34" charset="0"/>
                <a:buChar char="​"/>
                <a:defRPr sz="68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200" u="sng" dirty="0"/>
                <a:t>SS Allocation Field</a:t>
              </a:r>
              <a:endParaRPr lang="en-US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195533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CF972-0655-49C1-86A3-2FB09ABF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1097277"/>
          </a:xfrm>
        </p:spPr>
        <p:txBody>
          <a:bodyPr/>
          <a:lstStyle/>
          <a:p>
            <a:r>
              <a:rPr lang="en-US" sz="2800" dirty="0"/>
              <a:t>Lower/Upper 160 MHz Segment Bit – SU version of Enhanced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F531D-6492-48C4-92F4-864EF1C47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Lower/Upper 160 MHz Segment Bit is set to “Lower” then the RU Allocation Field allocates RUs to the Lower 160 MHz Segment</a:t>
            </a:r>
          </a:p>
          <a:p>
            <a:r>
              <a:rPr lang="en-US" dirty="0"/>
              <a:t>When the Lower/Upper 160 MHz Segment Bit is set to “Upper” then the RU Allocation Field allocates RUs to the Upper 160 MHz Segment</a:t>
            </a:r>
          </a:p>
          <a:p>
            <a:r>
              <a:rPr lang="en-US" dirty="0"/>
              <a:t>The table for supporting RUs will also include Multi-RUs (M-RUs) which are supported in EHT</a:t>
            </a:r>
          </a:p>
          <a:p>
            <a:r>
              <a:rPr lang="en-US" dirty="0"/>
              <a:t>For M-RUs which include RUs in both the Lower 160 MHz and the Upper 160 MHz, those will be indicated by convention to either the Lower or Upper 160 MHz Segment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2CBA6-E2CF-4BFB-8DBF-81EB70840A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C647A-6ECC-422B-8C79-83347F6EAA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11157A-39FA-4257-B68F-C0F5B6E8C7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775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3AB5-A1B8-4B7C-8061-DA4972A0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C96A7-E923-483F-8644-1582D9C57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Enhanced Trigger Frame</a:t>
            </a:r>
          </a:p>
          <a:p>
            <a:pPr lvl="1"/>
            <a:r>
              <a:rPr lang="en-US" dirty="0"/>
              <a:t>Fully Backward compatible with HE</a:t>
            </a:r>
          </a:p>
          <a:p>
            <a:pPr lvl="1"/>
            <a:r>
              <a:rPr lang="en-US" dirty="0"/>
              <a:t>Enhanced to support EHT features</a:t>
            </a:r>
          </a:p>
          <a:p>
            <a:pPr lvl="2"/>
            <a:r>
              <a:rPr lang="en-US" sz="2200" b="1" dirty="0"/>
              <a:t>320 MHz bandwidth</a:t>
            </a:r>
          </a:p>
          <a:p>
            <a:pPr lvl="2"/>
            <a:r>
              <a:rPr lang="en-US" sz="2200" b="1" dirty="0"/>
              <a:t>Up to 16 Spatial Streams</a:t>
            </a:r>
          </a:p>
          <a:p>
            <a:pPr lvl="2"/>
            <a:r>
              <a:rPr lang="en-US" sz="2200" b="1" dirty="0"/>
              <a:t>RUs and M-RUs</a:t>
            </a:r>
          </a:p>
          <a:p>
            <a:pPr lvl="1"/>
            <a:r>
              <a:rPr lang="en-US" dirty="0"/>
              <a:t>Can be expanded to support R2 features</a:t>
            </a:r>
          </a:p>
          <a:p>
            <a:pPr lvl="2"/>
            <a:r>
              <a:rPr lang="en-US" sz="2200" b="1" dirty="0"/>
              <a:t>Triggering of HE/EHT uplink TB A-PPDU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3480C-82D8-4DF5-B977-19964E4C3D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56E30-1869-4BF2-AA3C-9287AA2642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87E2F-D746-4ADB-B359-9381B2A2D6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74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1D088-A28A-42AA-87C5-2D516182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1062822"/>
          </a:xfrm>
        </p:spPr>
        <p:txBody>
          <a:bodyPr/>
          <a:lstStyle/>
          <a:p>
            <a:r>
              <a:rPr lang="en-US" sz="32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13A60-79DB-400B-9F93-E0ECDA3CE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94344"/>
            <a:ext cx="8410788" cy="4421844"/>
          </a:xfrm>
        </p:spPr>
        <p:txBody>
          <a:bodyPr/>
          <a:lstStyle/>
          <a:p>
            <a:r>
              <a:rPr lang="en-US" dirty="0"/>
              <a:t>Here we propose an Enhanced Trigger Frame that is backward compatible with HE STAs with additional support for EHT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C3748-CC81-4B2E-9AB8-123C11F20E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EF520-B9BA-4349-BFEC-D645EEFAAF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677F76-D2BE-47D4-A218-A1141F740E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77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EC6FD-F890-48E8-B444-EF688E1F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868677"/>
          </a:xfrm>
        </p:spPr>
        <p:txBody>
          <a:bodyPr/>
          <a:lstStyle/>
          <a:p>
            <a:r>
              <a:rPr lang="en-US" sz="3200" dirty="0"/>
              <a:t>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EDFC9-7B5D-45BD-9F64-B0DAC18B9B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92747-E80C-4E11-9341-80DB37ED68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3D948-0390-4465-8265-2817810DF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697B4CFD-A9D1-48C2-B017-E975B23DFE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384771"/>
              </p:ext>
            </p:extLst>
          </p:nvPr>
        </p:nvGraphicFramePr>
        <p:xfrm>
          <a:off x="240453" y="1676400"/>
          <a:ext cx="9284547" cy="4216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9347">
                  <a:extLst>
                    <a:ext uri="{9D8B030D-6E8A-4147-A177-3AD203B41FA5}">
                      <a16:colId xmlns:a16="http://schemas.microsoft.com/office/drawing/2014/main" val="2700264813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1193370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Requirement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80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Backward Compatibility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 HE STA decoding the Enhanced Trigger Frame will not have any modified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40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 EHT STA can decode the Enhanced Trigger Frame and support new EHT Features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252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 MHz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Enhanced Trigger Frame signals 320 MHz for EHT 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20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Spatial Stream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Enhanced Trigger Frame signals up to 16 Total Spatial Streams for EHT STAs</a:t>
                      </a: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776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Enhanced Trigger Frame supports EHT RU Allocations including M-RU allocations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0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R2 Forward Compatibility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Forward Compatible for R2 Features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612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62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D930B-52E3-4490-9D7B-5785C6C1D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7"/>
          </a:xfrm>
        </p:spPr>
        <p:txBody>
          <a:bodyPr/>
          <a:lstStyle/>
          <a:p>
            <a:r>
              <a:rPr lang="en-US" sz="3200" dirty="0"/>
              <a:t>Trigger Frame – Reserved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FFACA-A9A2-4BDC-BCEA-694A8241F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073" y="1530767"/>
            <a:ext cx="8288868" cy="505291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b="1" u="sng" dirty="0"/>
              <a:t>Available Reserved Bits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Common Info Field, the UL HE SIG-A2 Reserved subfield (B54-B62)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These bits are currently set to all ones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These bits are copied into the SIG-A2 Reserved subfield in the HE UL TB PPDU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Common Info Field, the Reserved Bit (B63)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This bit is currently set to zero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User Info Field, the Reserved bit (B39)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This bit is currently set to zero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User Info Field, the MSB of AID12 is unused except for a few special cases, and can be reused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See Table 9-31g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b="1" u="sng" dirty="0"/>
              <a:t>Summary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We have 10 available reserved bits in the Common Info Field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We have 2 available reserved bits in the User Info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017A0-70CE-4CC5-BC03-DB589D3E06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9D4AF-6DA3-4ED9-A34B-04CE6696B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1C0424-20ED-446F-98DA-E3E6503B11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67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44AAF-BC05-4FF1-A63D-B2712330E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For Reference – Common Info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1BE89-ABF7-4530-9A63-2CF221F369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968B0-70F1-4435-8342-80255DB705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849BE7-2919-49E4-A877-7B35B33E03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646172-FF67-4435-8DDD-681EF1D19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525" y="1592854"/>
            <a:ext cx="7342857" cy="50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4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4CA1-4E25-4E64-913B-858369BA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Common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95B83-6038-4BBE-BA0E-85710B27A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support for</a:t>
            </a:r>
          </a:p>
          <a:p>
            <a:pPr lvl="1"/>
            <a:r>
              <a:rPr lang="en-US" dirty="0"/>
              <a:t>320 MHz</a:t>
            </a:r>
          </a:p>
          <a:p>
            <a:pPr lvl="1"/>
            <a:r>
              <a:rPr lang="en-US" dirty="0"/>
              <a:t>16 spatial streams</a:t>
            </a:r>
          </a:p>
          <a:p>
            <a:pPr lvl="1"/>
            <a:r>
              <a:rPr lang="en-US" dirty="0"/>
              <a:t>Content of U-SIG for TB PPDU</a:t>
            </a:r>
          </a:p>
          <a:p>
            <a:pPr lvl="2"/>
            <a:r>
              <a:rPr lang="en-US" sz="2200" b="1" dirty="0"/>
              <a:t>PHY Version Number</a:t>
            </a:r>
          </a:p>
          <a:p>
            <a:pPr lvl="2"/>
            <a:r>
              <a:rPr lang="en-US" sz="2200" b="1" dirty="0"/>
              <a:t>Puncturing Info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0793D-0505-4E4B-BD18-4A00FAB0A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9416-A2CA-46C2-B850-051B0BC42A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EC3C06-CD6A-4564-A345-949D611144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291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6E2FC-9E44-48AD-AD5B-51A12835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7"/>
          </a:xfrm>
        </p:spPr>
        <p:txBody>
          <a:bodyPr/>
          <a:lstStyle/>
          <a:p>
            <a:r>
              <a:rPr lang="en-US" sz="3200" dirty="0"/>
              <a:t>New Common Info Subfields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E3BC9-949A-4120-B20D-C703F3EC6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029200"/>
            <a:ext cx="9067800" cy="1471509"/>
          </a:xfrm>
        </p:spPr>
        <p:txBody>
          <a:bodyPr/>
          <a:lstStyle/>
          <a:p>
            <a:r>
              <a:rPr lang="en-US" sz="2200" dirty="0"/>
              <a:t>The first three new subfields would be assigned to bit positions in the pool of the 10 Common Info Field Reserved bits</a:t>
            </a:r>
          </a:p>
          <a:p>
            <a:r>
              <a:rPr lang="en-US" sz="2200" dirty="0"/>
              <a:t>The 16 bits for the Puncture for each 80 MHz is too large for the Common Info Reserved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87A8E-2FBE-4E8D-9552-515736B713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3A901-4370-420A-AD80-DA92DA8CBF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1D606B-AD48-4A18-B1A5-D1D4AB4089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EC3142C2-B72A-407C-A3B1-310F26CCB6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400754"/>
              </p:ext>
            </p:extLst>
          </p:nvPr>
        </p:nvGraphicFramePr>
        <p:xfrm>
          <a:off x="228601" y="1612856"/>
          <a:ext cx="9220200" cy="317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320587276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661412513"/>
                    </a:ext>
                  </a:extLst>
                </a:gridCol>
                <a:gridCol w="6400801">
                  <a:extLst>
                    <a:ext uri="{9D8B030D-6E8A-4147-A177-3AD203B41FA5}">
                      <a16:colId xmlns:a16="http://schemas.microsoft.com/office/drawing/2014/main" val="1047833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63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Enhanced Trigger Frame Flag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Indicates this is an Enhanced Trigger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063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PHY Version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Default value indicates HE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Another value indicates EHT</a:t>
                      </a:r>
                    </a:p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values are 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16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expands the UL BW field from 2 bits (four cases) to 3 bits (eight cases) when the PHY Version Field indicates EHT</a:t>
                      </a:r>
                    </a:p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 of the new bandwidths is 320 MHz while the others are 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80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Puncture for each 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We need 16 bits, since we need 4 bits for each 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451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16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B8148-D49F-4EB8-B7F5-995EECE1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7"/>
          </a:xfrm>
        </p:spPr>
        <p:txBody>
          <a:bodyPr/>
          <a:lstStyle/>
          <a:p>
            <a:r>
              <a:rPr lang="en-US" sz="2800" dirty="0"/>
              <a:t>New Common Info Bits – Spoof a “Special User AID”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8EDAE-E190-4E94-B208-98CEC330E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387427"/>
          </a:xfrm>
        </p:spPr>
        <p:txBody>
          <a:bodyPr/>
          <a:lstStyle/>
          <a:p>
            <a:r>
              <a:rPr lang="en-US" dirty="0"/>
              <a:t>One method to provide additional Common Info Bits is to transmit a spoofed User Info Field</a:t>
            </a:r>
          </a:p>
          <a:p>
            <a:r>
              <a:rPr lang="en-US" dirty="0"/>
              <a:t>This would be the first User Info Field in the User Info List</a:t>
            </a:r>
          </a:p>
          <a:p>
            <a:r>
              <a:rPr lang="en-US" dirty="0"/>
              <a:t>The AID would use a “Special” AID value never used by a STA in the BSS</a:t>
            </a:r>
          </a:p>
          <a:p>
            <a:r>
              <a:rPr lang="en-US" dirty="0"/>
              <a:t>After the AID there are 28 bits which could used for EHT TB PPDUs</a:t>
            </a:r>
          </a:p>
          <a:p>
            <a:pPr lvl="1"/>
            <a:r>
              <a:rPr lang="en-US" dirty="0"/>
              <a:t>These bits may also be useful for R2 features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FE3B4-BED3-48C5-AE69-0568D325E9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49B0-AAFB-4FFB-80EB-148B8AD826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BC1852-5B81-434E-A9D0-0596181686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71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303A1-CCFD-4CD8-A341-4EE4239F8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2800" dirty="0"/>
              <a:t>Number of HE LTFs and Midamble Periodicity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A3BAB-D7B6-4112-8CC7-6C19292764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CEDCE-43B5-4F75-8D31-0598370EE0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31AEC3-A369-431C-B542-894A301038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555830EF-B046-4267-9888-2600FCD34B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5714930"/>
              </p:ext>
            </p:extLst>
          </p:nvPr>
        </p:nvGraphicFramePr>
        <p:xfrm>
          <a:off x="381000" y="2032000"/>
          <a:ext cx="8991600" cy="391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3209">
                  <a:extLst>
                    <a:ext uri="{9D8B030D-6E8A-4147-A177-3AD203B41FA5}">
                      <a16:colId xmlns:a16="http://schemas.microsoft.com/office/drawing/2014/main" val="402174023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2361816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30772327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951512559"/>
                    </a:ext>
                  </a:extLst>
                </a:gridCol>
                <a:gridCol w="2034391">
                  <a:extLst>
                    <a:ext uri="{9D8B030D-6E8A-4147-A177-3AD203B41FA5}">
                      <a16:colId xmlns:a16="http://schemas.microsoft.com/office/drawing/2014/main" val="2157550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HE LTFs and Midamble Periodicity Value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HE LTFs</a:t>
                      </a:r>
                    </a:p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(Doppler = 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HE LTFs</a:t>
                      </a:r>
                    </a:p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Midamble Periodicity</a:t>
                      </a:r>
                    </a:p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(Doppler =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EHT LTFs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(Doppler = 0)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(FOR EHT)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EHT LTFs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Midamble Periodicity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(Doppler = 1)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(FOR EHT)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758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 (10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 (10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35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 (10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 (10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872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 (10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 (10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837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03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 (20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 (20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18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 (20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 (20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26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 (20 symbols)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 (20 symbols)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209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725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187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6061</TotalTime>
  <Words>1563</Words>
  <Application>Microsoft Office PowerPoint</Application>
  <PresentationFormat>Custom</PresentationFormat>
  <Paragraphs>298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Courier New</vt:lpstr>
      <vt:lpstr>Times New Roman</vt:lpstr>
      <vt:lpstr>Office Theme</vt:lpstr>
      <vt:lpstr>Enhanced Trigger Frame for EHT Support</vt:lpstr>
      <vt:lpstr>Introduction</vt:lpstr>
      <vt:lpstr>Requirements</vt:lpstr>
      <vt:lpstr>Trigger Frame – Reserved Bits</vt:lpstr>
      <vt:lpstr>For Reference – Common Info Field</vt:lpstr>
      <vt:lpstr>Enhanced Common Info Field</vt:lpstr>
      <vt:lpstr>New Common Info Subfields</vt:lpstr>
      <vt:lpstr>New Common Info Bits – Spoof a “Special User AID”</vt:lpstr>
      <vt:lpstr>Number of HE LTFs and Midamble Periodicity</vt:lpstr>
      <vt:lpstr>Enhanced User Info Field</vt:lpstr>
      <vt:lpstr>Enhanced User Info Field – Bit Budget (Set #1)</vt:lpstr>
      <vt:lpstr>Enhanced User Info Field – Bit Budget (Set #2)</vt:lpstr>
      <vt:lpstr>HE/EHT Format (Reserved Bit B39)</vt:lpstr>
      <vt:lpstr>Enhanced User Info Field (SU)</vt:lpstr>
      <vt:lpstr>Enhanced User Info Field (MU)</vt:lpstr>
      <vt:lpstr>SS Allocation Field – SU/MU Bit = MU</vt:lpstr>
      <vt:lpstr>Lower/Upper 160 MHz Segment Bit – SU version of Enhanced Trigger Frame</vt:lpstr>
      <vt:lpstr>Conclusions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2020-09-10T00:26:14Z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