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948" r:id="rId3"/>
    <p:sldId id="951" r:id="rId4"/>
    <p:sldId id="943" r:id="rId5"/>
    <p:sldId id="954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73" d="100"/>
          <a:sy n="73" d="100"/>
        </p:scale>
        <p:origin x="70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</a:t>
            </a:r>
            <a:r>
              <a:rPr lang="en-US" altLang="zh-CN" sz="1800" b="1" dirty="0" smtClean="0"/>
              <a:t>1424</a:t>
            </a:r>
            <a:r>
              <a:rPr lang="en-GB" altLang="en-US" sz="1800" b="1" dirty="0" smtClean="0"/>
              <a:t>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Abbreviation </a:t>
            </a:r>
            <a:r>
              <a:rPr lang="en-US" altLang="en-US" dirty="0"/>
              <a:t>and Definitions related to STR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</a:t>
            </a:r>
            <a:r>
              <a:rPr lang="en-GB" altLang="en-US" sz="2000"/>
              <a:t>:</a:t>
            </a:r>
            <a:r>
              <a:rPr lang="en-GB" altLang="en-US" sz="2000" b="0"/>
              <a:t> </a:t>
            </a:r>
            <a:r>
              <a:rPr lang="en-GB" altLang="en-US" sz="2000" b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205278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Arik Klein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Osama </a:t>
                      </a:r>
                      <a:r>
                        <a:rPr lang="en-US" sz="1100" dirty="0" err="1" smtClean="0"/>
                        <a:t>Aboul-Magd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Rob Sun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There are a lot of Motions mentioned STR, but there is still no definition of STR;</a:t>
            </a:r>
          </a:p>
          <a:p>
            <a:pPr algn="just"/>
            <a:r>
              <a:rPr lang="en-US" altLang="zh-CN" sz="1800" dirty="0" smtClean="0"/>
              <a:t>STR MLD and non-STR MLD are used in many motions, but also without clear definitions of them;</a:t>
            </a:r>
          </a:p>
          <a:p>
            <a:pPr algn="just"/>
            <a:r>
              <a:rPr lang="en-US" sz="1800" dirty="0" smtClean="0"/>
              <a:t>The definitions of these Abbreviations are provided in this document.</a:t>
            </a:r>
          </a:p>
          <a:p>
            <a:pPr algn="just"/>
            <a:r>
              <a:rPr lang="en-US" sz="1800" dirty="0" smtClean="0"/>
              <a:t>Some </a:t>
            </a:r>
            <a:r>
              <a:rPr lang="en-US" sz="1800" dirty="0"/>
              <a:t>e</a:t>
            </a:r>
            <a:r>
              <a:rPr lang="en-US" sz="1800" dirty="0" smtClean="0"/>
              <a:t>xamples in spec or motion text:</a:t>
            </a:r>
          </a:p>
          <a:p>
            <a:pPr lvl="0" algn="just">
              <a:tabLst>
                <a:tab pos="838200" algn="l"/>
                <a:tab pos="5937250" algn="r"/>
              </a:tabLst>
            </a:pPr>
            <a:r>
              <a:rPr lang="en-GB" altLang="zh-CN" sz="1200" i="1" dirty="0"/>
              <a:t>6.8.1</a:t>
            </a:r>
            <a:r>
              <a:rPr lang="en-US" altLang="zh-CN" sz="1200" i="1" dirty="0"/>
              <a:t>	</a:t>
            </a:r>
            <a:r>
              <a:rPr lang="en-GB" altLang="zh-CN" sz="1200" i="1" dirty="0"/>
              <a:t>STR: General</a:t>
            </a:r>
          </a:p>
          <a:p>
            <a:pPr lvl="0" algn="just">
              <a:tabLst>
                <a:tab pos="838200" algn="l"/>
                <a:tab pos="5937250" algn="r"/>
              </a:tabLst>
            </a:pPr>
            <a:r>
              <a:rPr lang="en-GB" altLang="zh-CN" sz="1200" i="1" dirty="0"/>
              <a:t>6.8.2</a:t>
            </a:r>
            <a:r>
              <a:rPr lang="en-US" altLang="zh-CN" sz="1200" i="1" dirty="0"/>
              <a:t>	</a:t>
            </a:r>
            <a:r>
              <a:rPr lang="en-GB" altLang="zh-CN" sz="1200" i="1" dirty="0"/>
              <a:t>Non-STR:  General</a:t>
            </a:r>
          </a:p>
          <a:p>
            <a:pPr algn="just"/>
            <a:endParaRPr lang="en-US" sz="1200" i="1" dirty="0" smtClean="0"/>
          </a:p>
          <a:p>
            <a:pPr algn="just"/>
            <a:r>
              <a:rPr lang="en-GB" altLang="zh-CN" sz="1200" i="1" dirty="0"/>
              <a:t>For R1, each AP affiliated with an STR AP MLD shall follow the baseline rules for scheduling Beacon frame transmissions. </a:t>
            </a:r>
            <a:endParaRPr lang="en-GB" altLang="zh-CN" sz="1200" i="1" dirty="0" smtClean="0"/>
          </a:p>
          <a:p>
            <a:pPr algn="just"/>
            <a:endParaRPr lang="zh-CN" altLang="zh-CN" sz="1200" i="1" dirty="0"/>
          </a:p>
          <a:p>
            <a:r>
              <a:rPr lang="en-US" altLang="zh-CN" sz="1200" i="1" dirty="0"/>
              <a:t>802.11be supports the following cases in </a:t>
            </a:r>
            <a:r>
              <a:rPr lang="en-US" altLang="zh-CN" sz="1200" i="1" dirty="0" smtClean="0"/>
              <a:t>R1:</a:t>
            </a:r>
            <a:endParaRPr lang="zh-CN" altLang="zh-CN" sz="1200" i="1" dirty="0"/>
          </a:p>
          <a:p>
            <a:pPr lvl="1"/>
            <a:r>
              <a:rPr lang="en-US" altLang="zh-CN" sz="1100" i="1" dirty="0"/>
              <a:t>STR AP MLD with STR non-AP MLD</a:t>
            </a:r>
            <a:endParaRPr lang="zh-CN" altLang="zh-CN" sz="1100" i="1" dirty="0"/>
          </a:p>
          <a:p>
            <a:pPr lvl="1"/>
            <a:r>
              <a:rPr lang="en-US" altLang="zh-CN" sz="1100" i="1" dirty="0"/>
              <a:t>STR AP MLD with non-STR non-AP </a:t>
            </a:r>
            <a:r>
              <a:rPr lang="en-US" altLang="zh-CN" sz="1100" i="1" dirty="0" smtClean="0"/>
              <a:t>MLD</a:t>
            </a:r>
          </a:p>
          <a:p>
            <a:pPr lvl="0"/>
            <a:endParaRPr lang="en-US" altLang="zh-CN" sz="1200" i="1" dirty="0" smtClean="0"/>
          </a:p>
          <a:p>
            <a:pPr algn="just"/>
            <a:r>
              <a:rPr lang="en-US" altLang="zh-CN" sz="1200" i="1" dirty="0"/>
              <a:t>When a STA in a non-STR MLD receives an RTS addressed to itself, if the NAV of the STA indicates idle but another STA in the same MLD is either a TXOP holder or a TXOP responder, the STA may not respond with a CTS frame. </a:t>
            </a:r>
            <a:endParaRPr lang="zh-CN" altLang="zh-CN" sz="1200" i="1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en-US" sz="1800" dirty="0" smtClean="0"/>
              <a:t>Abbreviation</a:t>
            </a:r>
            <a:r>
              <a:rPr lang="zh-CN" altLang="en-US" sz="1800" dirty="0" smtClean="0"/>
              <a:t>：</a:t>
            </a: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STR: simultaneous transmission and reception;</a:t>
            </a:r>
          </a:p>
          <a:p>
            <a:pPr marL="0" indent="0" algn="just">
              <a:buNone/>
            </a:pPr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marL="0" indent="0" algn="just">
              <a:buNone/>
            </a:pPr>
            <a:r>
              <a:rPr lang="en-US" altLang="en-US" sz="1800" dirty="0" smtClean="0"/>
              <a:t>Definitions</a:t>
            </a:r>
            <a:r>
              <a:rPr lang="zh-CN" altLang="en-US" sz="1800" dirty="0" smtClean="0"/>
              <a:t>：</a:t>
            </a: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A STR MLD is an MLD that </a:t>
            </a:r>
            <a:r>
              <a:rPr lang="en-US" altLang="zh-CN" sz="1800" dirty="0" smtClean="0"/>
              <a:t>all </a:t>
            </a:r>
            <a:r>
              <a:rPr lang="en-US" altLang="zh-CN" sz="1800" dirty="0" smtClean="0"/>
              <a:t>link </a:t>
            </a:r>
            <a:r>
              <a:rPr lang="en-US" altLang="zh-CN" sz="1800" dirty="0" smtClean="0"/>
              <a:t>pairs are STR; </a:t>
            </a:r>
            <a:endParaRPr lang="en-US" altLang="zh-CN" sz="1800" dirty="0" smtClean="0"/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A Non-STR MLD is an MLD that </a:t>
            </a:r>
            <a:r>
              <a:rPr lang="en-US" altLang="zh-CN" sz="1800" dirty="0" smtClean="0"/>
              <a:t>at </a:t>
            </a:r>
            <a:r>
              <a:rPr lang="en-US" altLang="zh-CN" sz="1800" dirty="0" smtClean="0"/>
              <a:t>least </a:t>
            </a:r>
            <a:r>
              <a:rPr lang="en-US" altLang="zh-CN" sz="1800" dirty="0" smtClean="0"/>
              <a:t>one link pair is non-STR.</a:t>
            </a:r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Abbreviation and Definitions 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below abbreviation of STR in 11be spec?</a:t>
            </a:r>
          </a:p>
          <a:p>
            <a:pPr lvl="1"/>
            <a:r>
              <a:rPr lang="en-US" altLang="zh-CN" sz="1600" dirty="0"/>
              <a:t>STR: simultaneous </a:t>
            </a:r>
            <a:r>
              <a:rPr lang="en-US" altLang="zh-CN" sz="1600" dirty="0" smtClean="0"/>
              <a:t>transmission </a:t>
            </a:r>
            <a:r>
              <a:rPr lang="en-US" altLang="zh-CN" sz="1600" dirty="0"/>
              <a:t>and </a:t>
            </a:r>
            <a:r>
              <a:rPr lang="en-US" altLang="zh-CN" sz="1600" dirty="0" smtClean="0"/>
              <a:t>reception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below </a:t>
            </a:r>
            <a:r>
              <a:rPr lang="en-US" altLang="ko-KR" sz="2000" dirty="0" smtClean="0"/>
              <a:t>definitions </a:t>
            </a:r>
            <a:r>
              <a:rPr lang="en-US" altLang="ko-KR" sz="2000" dirty="0"/>
              <a:t>in 11be spec?</a:t>
            </a:r>
          </a:p>
          <a:p>
            <a:pPr lvl="1" algn="just"/>
            <a:r>
              <a:rPr lang="en-US" altLang="zh-CN" sz="1400" dirty="0"/>
              <a:t>A STR MLD is an MLD that all link pairs are STR; </a:t>
            </a:r>
          </a:p>
          <a:p>
            <a:pPr lvl="1" algn="just"/>
            <a:r>
              <a:rPr lang="en-US" altLang="zh-CN" sz="1400" dirty="0" smtClean="0"/>
              <a:t>A </a:t>
            </a:r>
            <a:r>
              <a:rPr lang="en-US" altLang="zh-CN" sz="1400" dirty="0"/>
              <a:t>Non-STR MLD is an MLD that at least one link pair is non-STR.</a:t>
            </a:r>
          </a:p>
          <a:p>
            <a:pPr lvl="1" algn="just"/>
            <a:endParaRPr lang="en-US" altLang="zh-CN" sz="1600" dirty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 smtClean="0"/>
              <a:t>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100458</TotalTime>
  <Words>277</Words>
  <Application>Microsoft Office PowerPoint</Application>
  <PresentationFormat>全屏显示(4:3)</PresentationFormat>
  <Paragraphs>84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Qualcomm Office Regular</vt:lpstr>
      <vt:lpstr>Qualcomm Regular</vt:lpstr>
      <vt:lpstr>Arial</vt:lpstr>
      <vt:lpstr>Times New Roman</vt:lpstr>
      <vt:lpstr>802-11-Submission</vt:lpstr>
      <vt:lpstr>Abbreviation and Definitions related to STR</vt:lpstr>
      <vt:lpstr>Motivation</vt:lpstr>
      <vt:lpstr>Abbreviation and Definitions </vt:lpstr>
      <vt:lpstr>Straw Poll 1</vt:lpstr>
      <vt:lpstr>Straw Poll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2047</cp:revision>
  <cp:lastPrinted>1998-02-10T13:28:06Z</cp:lastPrinted>
  <dcterms:created xsi:type="dcterms:W3CDTF">2004-12-02T14:01:45Z</dcterms:created>
  <dcterms:modified xsi:type="dcterms:W3CDTF">2020-09-09T09:28:19Z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(3)+BQHcp7XtGAAFIoZDpLNT1ExEicqO+YiANYN7x2NYR+CYXIW7abY9eDuhtCDLEHPoh9QiC4g
Vp0e08RqfynTNnJm8sVONIXZMP4BxAb8IBH5/8mOSxnwiJ+jgFLdr4bdeYkJMvrFqprDEb7Z
tsVNTYmoCCTel7p2F2gYbHGBYjXETAbYvSIBUrBTElSHOKvDyWjJgSj6zCq1Mtf5XCqGpO+1
raCC5zmUXUcLnM7Ftp</vt:lpwstr>
  </property>
  <property fmtid="{D5CDD505-2E9C-101B-9397-08002B2CF9AE}" pid="4" name="_2015_ms_pID_7253431">
    <vt:lpwstr>7eCIsvHeIybaV/QyllEykiQf0+EAYj3ijda1EcbCE4xaaezS6Gq5WH
fVQwetKA5kdByEVpq+byW8BPoig+o9lp8ks7+EvHih49wsYJXu/Q+8kXlQP6nrOwiyW+gQRs
Fim/Pim8/thD94pxWqaAlMAD4crb1xJP6SYYIkCU+JChVZdhd6mp41b3R+q+k5m04MDdxj7S
keVLkjuQ47akkpwe+jq1FXFvLBXlfZA3WqWa</vt:lpwstr>
  </property>
  <property fmtid="{D5CDD505-2E9C-101B-9397-08002B2CF9AE}" pid="5" name="_2015_ms_pID_7253432">
    <vt:lpwstr>vmwke4IRZeLl+ywbViGVnfU=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1598664493</vt:lpwstr>
  </property>
</Properties>
</file>