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1" r:id="rId2"/>
    <p:sldId id="948" r:id="rId3"/>
    <p:sldId id="951" r:id="rId4"/>
    <p:sldId id="943" r:id="rId5"/>
    <p:sldId id="954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746" autoAdjust="0"/>
    <p:restoredTop sz="95383" autoAdjust="0"/>
  </p:normalViewPr>
  <p:slideViewPr>
    <p:cSldViewPr>
      <p:cViewPr varScale="1">
        <p:scale>
          <a:sx n="88" d="100"/>
          <a:sy n="88" d="100"/>
        </p:scale>
        <p:origin x="1829" y="6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59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0577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9319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9/8/2020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88132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Nov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=""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</a:t>
            </a:r>
            <a:r>
              <a:rPr lang="en-US" altLang="zh-CN" sz="1800" b="1" dirty="0" smtClean="0"/>
              <a:t>1424</a:t>
            </a:r>
            <a:r>
              <a:rPr lang="en-GB" altLang="en-US" sz="1800" b="1" dirty="0" smtClean="0"/>
              <a:t>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en-US" dirty="0" smtClean="0"/>
              <a:t>Abbreviation </a:t>
            </a:r>
            <a:r>
              <a:rPr lang="en-US" altLang="en-US" dirty="0"/>
              <a:t>and Definitions related to STR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</a:t>
            </a:r>
            <a:r>
              <a:rPr lang="en-GB" altLang="en-US" sz="2000"/>
              <a:t>:</a:t>
            </a:r>
            <a:r>
              <a:rPr lang="en-GB" altLang="en-US" sz="2000" b="0"/>
              <a:t> </a:t>
            </a:r>
            <a:r>
              <a:rPr lang="en-GB" altLang="en-US" sz="2000" b="0" smtClean="0"/>
              <a:t>2020-09-02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357397"/>
              </p:ext>
            </p:extLst>
          </p:nvPr>
        </p:nvGraphicFramePr>
        <p:xfrm>
          <a:off x="1152525" y="2998720"/>
          <a:ext cx="7391400" cy="228041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Yunbo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Shenzhen, China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liyunbo@Huawei.com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Yiqing</a:t>
                      </a:r>
                      <a:r>
                        <a:rPr lang="en-US" sz="1100" baseline="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Yuchen</a:t>
                      </a:r>
                      <a:r>
                        <a:rPr lang="en-US" sz="1100" baseline="0" dirty="0" smtClean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Ming </a:t>
                      </a:r>
                      <a:r>
                        <a:rPr lang="en-US" sz="1100" dirty="0" err="1" smtClean="0"/>
                        <a:t>Gan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</a:t>
            </a:r>
            <a:r>
              <a:rPr lang="en-US" altLang="en-US" dirty="0" smtClean="0"/>
              <a:t>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Yunbo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 algn="just"/>
            <a:r>
              <a:rPr lang="en-US" altLang="zh-CN" sz="1800" smtClean="0"/>
              <a:t>There are a lot of Motions mentioned STR, but there is still no definition of STR;</a:t>
            </a:r>
            <a:endParaRPr lang="en-US" altLang="zh-CN" sz="1800" dirty="0" smtClean="0"/>
          </a:p>
          <a:p>
            <a:pPr algn="just"/>
            <a:r>
              <a:rPr lang="en-US" altLang="zh-CN" sz="1800" smtClean="0"/>
              <a:t>STR MLD and non-STR MLD are used in many motions, but also without clear definitions of them;</a:t>
            </a:r>
            <a:endParaRPr lang="en-US" altLang="zh-CN" sz="1800" dirty="0" smtClean="0"/>
          </a:p>
          <a:p>
            <a:pPr algn="just"/>
            <a:r>
              <a:rPr lang="en-US" sz="1800" smtClean="0"/>
              <a:t>The definitions of these Abbreviations are provided in this document.</a:t>
            </a:r>
          </a:p>
          <a:p>
            <a:pPr algn="just"/>
            <a:r>
              <a:rPr lang="en-US" sz="1800" smtClean="0"/>
              <a:t>Some </a:t>
            </a:r>
            <a:r>
              <a:rPr lang="en-US" sz="1800"/>
              <a:t>e</a:t>
            </a:r>
            <a:r>
              <a:rPr lang="en-US" sz="1800" smtClean="0"/>
              <a:t>xamples in spec or motion text:</a:t>
            </a:r>
          </a:p>
          <a:p>
            <a:pPr lvl="0" algn="just">
              <a:tabLst>
                <a:tab pos="838200" algn="l"/>
                <a:tab pos="5937250" algn="r"/>
              </a:tabLst>
            </a:pPr>
            <a:r>
              <a:rPr lang="en-GB" altLang="zh-CN" sz="1200" i="1"/>
              <a:t>6.8.1</a:t>
            </a:r>
            <a:r>
              <a:rPr lang="en-US" altLang="zh-CN" sz="1200" i="1"/>
              <a:t>	</a:t>
            </a:r>
            <a:r>
              <a:rPr lang="en-GB" altLang="zh-CN" sz="1200" i="1"/>
              <a:t>STR: General</a:t>
            </a:r>
          </a:p>
          <a:p>
            <a:pPr lvl="0" algn="just">
              <a:tabLst>
                <a:tab pos="838200" algn="l"/>
                <a:tab pos="5937250" algn="r"/>
              </a:tabLst>
            </a:pPr>
            <a:r>
              <a:rPr lang="en-GB" altLang="zh-CN" sz="1200" i="1"/>
              <a:t>6.8.2</a:t>
            </a:r>
            <a:r>
              <a:rPr lang="en-US" altLang="zh-CN" sz="1200" i="1"/>
              <a:t>	</a:t>
            </a:r>
            <a:r>
              <a:rPr lang="en-GB" altLang="zh-CN" sz="1200" i="1"/>
              <a:t>Non-STR:  General</a:t>
            </a:r>
          </a:p>
          <a:p>
            <a:pPr algn="just"/>
            <a:endParaRPr lang="en-US" sz="1200" i="1" smtClean="0"/>
          </a:p>
          <a:p>
            <a:pPr algn="just"/>
            <a:r>
              <a:rPr lang="en-GB" altLang="zh-CN" sz="1200" i="1"/>
              <a:t>For R1, each AP affiliated with an STR AP MLD shall follow the baseline rules for scheduling Beacon frame transmissions. </a:t>
            </a:r>
            <a:endParaRPr lang="en-GB" altLang="zh-CN" sz="1200" i="1" smtClean="0"/>
          </a:p>
          <a:p>
            <a:pPr algn="just"/>
            <a:endParaRPr lang="zh-CN" altLang="zh-CN" sz="1200" i="1"/>
          </a:p>
          <a:p>
            <a:r>
              <a:rPr lang="en-US" altLang="zh-CN" sz="1200" i="1"/>
              <a:t>802.11be supports the following cases in </a:t>
            </a:r>
            <a:r>
              <a:rPr lang="en-US" altLang="zh-CN" sz="1200" i="1" smtClean="0"/>
              <a:t>R1:</a:t>
            </a:r>
            <a:endParaRPr lang="zh-CN" altLang="zh-CN" sz="1200" i="1"/>
          </a:p>
          <a:p>
            <a:pPr lvl="1"/>
            <a:r>
              <a:rPr lang="en-US" altLang="zh-CN" sz="1100" i="1"/>
              <a:t>STR AP MLD with STR non-AP MLD</a:t>
            </a:r>
            <a:endParaRPr lang="zh-CN" altLang="zh-CN" sz="1100" i="1"/>
          </a:p>
          <a:p>
            <a:pPr lvl="1"/>
            <a:r>
              <a:rPr lang="en-US" altLang="zh-CN" sz="1100" i="1"/>
              <a:t>STR AP MLD with non-STR non-AP </a:t>
            </a:r>
            <a:r>
              <a:rPr lang="en-US" altLang="zh-CN" sz="1100" i="1" smtClean="0"/>
              <a:t>MLD</a:t>
            </a:r>
          </a:p>
          <a:p>
            <a:pPr lvl="0"/>
            <a:endParaRPr lang="en-US" altLang="zh-CN" sz="1200" i="1" smtClean="0"/>
          </a:p>
          <a:p>
            <a:pPr algn="just"/>
            <a:r>
              <a:rPr lang="en-US" altLang="zh-CN" sz="1200" i="1"/>
              <a:t>When a STA in a non-STR MLD receives an RTS addressed to itself, if the NAV of the STA indicates idle but another STA in the same MLD is either a TXOP holder or a TXOP responder, the STA may not respond with a CTS frame. </a:t>
            </a:r>
            <a:endParaRPr lang="zh-CN" altLang="zh-CN" sz="1200" i="1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Motivation</a:t>
            </a:r>
            <a:endParaRPr lang="en-US" dirty="0"/>
          </a:p>
        </p:txBody>
      </p:sp>
      <p:sp>
        <p:nvSpPr>
          <p:cNvPr id="7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</a:t>
            </a:r>
            <a:r>
              <a:rPr lang="en-US" altLang="en-US" dirty="0" smtClean="0"/>
              <a:t>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80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 marL="0" indent="0" algn="just">
              <a:buNone/>
            </a:pPr>
            <a:r>
              <a:rPr lang="en-US" altLang="en-US" sz="1800" dirty="0" smtClean="0"/>
              <a:t>Abbreviation</a:t>
            </a:r>
            <a:r>
              <a:rPr lang="zh-CN" altLang="en-US" sz="1800" dirty="0" smtClean="0"/>
              <a:t>：</a:t>
            </a:r>
            <a:endParaRPr lang="en-US" altLang="zh-CN" sz="1800" dirty="0" smtClean="0"/>
          </a:p>
          <a:p>
            <a:pPr marL="0" indent="0" algn="just">
              <a:buNone/>
            </a:pPr>
            <a:endParaRPr lang="en-US" altLang="zh-CN" sz="1800" dirty="0" smtClean="0"/>
          </a:p>
          <a:p>
            <a:pPr algn="just"/>
            <a:r>
              <a:rPr lang="en-US" altLang="zh-CN" sz="1800" dirty="0" smtClean="0"/>
              <a:t>STR</a:t>
            </a:r>
            <a:r>
              <a:rPr lang="en-US" altLang="zh-CN" sz="1800" dirty="0" smtClean="0"/>
              <a:t>: simultaneous transmission and reception;</a:t>
            </a:r>
          </a:p>
          <a:p>
            <a:pPr marL="0" indent="0" algn="just">
              <a:buNone/>
            </a:pPr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altLang="zh-CN" sz="1800" dirty="0"/>
          </a:p>
          <a:p>
            <a:pPr marL="0" indent="0" algn="just">
              <a:buNone/>
            </a:pPr>
            <a:r>
              <a:rPr lang="en-US" altLang="en-US" sz="1800" dirty="0" smtClean="0"/>
              <a:t>Definitions</a:t>
            </a:r>
            <a:r>
              <a:rPr lang="zh-CN" altLang="en-US" sz="1800" dirty="0" smtClean="0"/>
              <a:t>：</a:t>
            </a:r>
            <a:endParaRPr lang="en-US" altLang="zh-CN" sz="1800" dirty="0" smtClean="0"/>
          </a:p>
          <a:p>
            <a:pPr marL="0" indent="0" algn="just">
              <a:buNone/>
            </a:pPr>
            <a:endParaRPr lang="en-US" altLang="zh-CN" sz="1800" dirty="0" smtClean="0"/>
          </a:p>
          <a:p>
            <a:pPr algn="just"/>
            <a:r>
              <a:rPr lang="en-US" altLang="zh-CN" sz="1800" dirty="0" smtClean="0"/>
              <a:t>A STR MLD is an MLD that support STR on all link pairs; </a:t>
            </a:r>
          </a:p>
          <a:p>
            <a:pPr algn="just"/>
            <a:endParaRPr lang="en-US" altLang="zh-CN" sz="1800" dirty="0" smtClean="0"/>
          </a:p>
          <a:p>
            <a:pPr algn="just"/>
            <a:r>
              <a:rPr lang="en-US" altLang="zh-CN" sz="1800" dirty="0" smtClean="0"/>
              <a:t>A Non-STR MLD is an MLD that at least one link pair is non-STR.</a:t>
            </a:r>
          </a:p>
          <a:p>
            <a:pPr algn="just"/>
            <a:endParaRPr lang="en-US" altLang="zh-CN" sz="1800" dirty="0"/>
          </a:p>
          <a:p>
            <a:pPr algn="just"/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Abbreviation and Definitions </a:t>
            </a:r>
            <a:endParaRPr lang="en-US" dirty="0"/>
          </a:p>
        </p:txBody>
      </p:sp>
      <p:sp>
        <p:nvSpPr>
          <p:cNvPr id="7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</a:t>
            </a:r>
            <a:r>
              <a:rPr lang="en-US" altLang="en-US" dirty="0" smtClean="0"/>
              <a:t>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2200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below </a:t>
            </a:r>
            <a:r>
              <a:rPr lang="en-US" altLang="ko-KR" sz="2000" dirty="0" smtClean="0"/>
              <a:t>abbreviation </a:t>
            </a:r>
            <a:r>
              <a:rPr lang="en-US" altLang="ko-KR" sz="2000" dirty="0" smtClean="0"/>
              <a:t>of STR in 11be spec?</a:t>
            </a:r>
          </a:p>
          <a:p>
            <a:pPr lvl="1"/>
            <a:r>
              <a:rPr lang="en-US" altLang="zh-CN" sz="1600" dirty="0"/>
              <a:t>STR: simultaneous </a:t>
            </a:r>
            <a:r>
              <a:rPr lang="en-US" altLang="zh-CN" sz="1600" dirty="0" smtClean="0"/>
              <a:t>transmission </a:t>
            </a:r>
            <a:r>
              <a:rPr lang="en-US" altLang="zh-CN" sz="1600" dirty="0"/>
              <a:t>and </a:t>
            </a:r>
            <a:r>
              <a:rPr lang="en-US" altLang="zh-CN" sz="1600" dirty="0" smtClean="0"/>
              <a:t>reception</a:t>
            </a:r>
            <a:endParaRPr lang="en-US" sz="16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</a:t>
            </a:r>
            <a:r>
              <a:rPr lang="en-US" altLang="en-US" dirty="0" smtClean="0"/>
              <a:t>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6273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/>
              <a:t>Do you agree to add below </a:t>
            </a:r>
            <a:r>
              <a:rPr lang="en-US" altLang="ko-KR" sz="2000" smtClean="0"/>
              <a:t>definitions </a:t>
            </a:r>
            <a:r>
              <a:rPr lang="en-US" altLang="ko-KR" sz="2000"/>
              <a:t>in 11be spec?</a:t>
            </a:r>
          </a:p>
          <a:p>
            <a:pPr lvl="1" algn="just"/>
            <a:r>
              <a:rPr lang="en-US" altLang="zh-CN" sz="1600" smtClean="0"/>
              <a:t>A </a:t>
            </a:r>
            <a:r>
              <a:rPr lang="en-US" altLang="zh-CN" sz="1600"/>
              <a:t>STR MLD is an MLD that support STR on all link pairs; </a:t>
            </a:r>
          </a:p>
          <a:p>
            <a:pPr lvl="1" algn="just"/>
            <a:r>
              <a:rPr lang="en-US" altLang="zh-CN" sz="1600" smtClean="0"/>
              <a:t>A </a:t>
            </a:r>
            <a:r>
              <a:rPr lang="en-US" altLang="zh-CN" sz="1600"/>
              <a:t>Non-STR MLD is an MLD that at least one link pair is non-STR.</a:t>
            </a:r>
          </a:p>
          <a:p>
            <a:endParaRPr lang="en-US" altLang="ko-KR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</a:t>
            </a:r>
            <a:r>
              <a:rPr lang="en-US" altLang="en-US" dirty="0" smtClean="0"/>
              <a:t>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8225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99964</TotalTime>
  <Words>273</Words>
  <Application>Microsoft Office PowerPoint</Application>
  <PresentationFormat>全屏显示(4:3)</PresentationFormat>
  <Paragraphs>80</Paragraphs>
  <Slides>5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Qualcomm Office Regular</vt:lpstr>
      <vt:lpstr>Qualcomm Regular</vt:lpstr>
      <vt:lpstr>Arial</vt:lpstr>
      <vt:lpstr>Times New Roman</vt:lpstr>
      <vt:lpstr>802-11-Submission</vt:lpstr>
      <vt:lpstr>Abbreviation and Definitions related to STR</vt:lpstr>
      <vt:lpstr>Motivation</vt:lpstr>
      <vt:lpstr>Abbreviation and Definitions </vt:lpstr>
      <vt:lpstr>Straw Poll 1</vt:lpstr>
      <vt:lpstr>Straw Poll 2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2044</cp:revision>
  <cp:lastPrinted>1998-02-10T13:28:06Z</cp:lastPrinted>
  <dcterms:created xsi:type="dcterms:W3CDTF">2004-12-02T14:01:45Z</dcterms:created>
  <dcterms:modified xsi:type="dcterms:W3CDTF">2020-09-08T12:19:03Z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(3)+BQHcp7XtGAAFIoZDpLNT1ExEicqO+YiANYN7x2NYR+CYXIW7abY9eDuhtCDLEHPoh9QiC4g
Vp0e08RqfynTNnJm8sVONIXZMP4BxAb8IBH5/8mOSxnwiJ+jgFLdr4bdeYkJMvrFqprDEb7Z
tsVNTYmoCCTel7p2F2gYbHGBYjXETAbYvSIBUrBTElSHOKvDyWjJgSj6zCq1Mtf5XCqGpO+1
raCC5zmUXUcLnM7Ftp</vt:lpwstr>
  </property>
  <property fmtid="{D5CDD505-2E9C-101B-9397-08002B2CF9AE}" pid="4" name="_2015_ms_pID_7253431">
    <vt:lpwstr>7eCIsvHeIybaV/QyllEykiQf0+EAYj3ijda1EcbCE4xaaezS6Gq5WH
fVQwetKA5kdByEVpq+byW8BPoig+o9lp8ks7+EvHih49wsYJXu/Q+8kXlQP6nrOwiyW+gQRs
Fim/Pim8/thD94pxWqaAlMAD4crb1xJP6SYYIkCU+JChVZdhd6mp41b3R+q+k5m04MDdxj7S
keVLkjuQ47akkpwe+jq1FXFvLBXlfZA3WqWa</vt:lpwstr>
  </property>
  <property fmtid="{D5CDD505-2E9C-101B-9397-08002B2CF9AE}" pid="5" name="_2015_ms_pID_7253432">
    <vt:lpwstr>vmwke4IRZeLl+ywbViGVnfU=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1599562839</vt:lpwstr>
  </property>
</Properties>
</file>