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16"/>
  </p:notesMasterIdLst>
  <p:handoutMasterIdLst>
    <p:handoutMasterId r:id="rId17"/>
  </p:handoutMasterIdLst>
  <p:sldIdLst>
    <p:sldId id="331" r:id="rId5"/>
    <p:sldId id="546" r:id="rId6"/>
    <p:sldId id="1353" r:id="rId7"/>
    <p:sldId id="1352" r:id="rId8"/>
    <p:sldId id="1355" r:id="rId9"/>
    <p:sldId id="547" r:id="rId10"/>
    <p:sldId id="1354" r:id="rId11"/>
    <p:sldId id="1356" r:id="rId12"/>
    <p:sldId id="1358" r:id="rId13"/>
    <p:sldId id="1359" r:id="rId14"/>
    <p:sldId id="1357" r:id="rId15"/>
  </p:sldIdLst>
  <p:sldSz cx="9144000" cy="6858000" type="screen4x3"/>
  <p:notesSz cx="6954838" cy="9240838"/>
  <p:defaultTextStyle>
    <a:defPPr>
      <a:defRPr lang="en-GB"/>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51">
          <p15:clr>
            <a:srgbClr val="A4A3A4"/>
          </p15:clr>
        </p15:guide>
        <p15:guide id="2" pos="28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l22" initials="j" lastIdx="4" clrIdx="0"/>
  <p:cmAuthor id="1" name="John Kenney" initials="JK" lastIdx="1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FF99"/>
    <a:srgbClr val="E2AC00"/>
    <a:srgbClr val="0000FF"/>
    <a:srgbClr val="9BB5E9"/>
    <a:srgbClr val="AABADA"/>
    <a:srgbClr val="A27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5" autoAdjust="0"/>
    <p:restoredTop sz="94643" autoAdjust="0"/>
  </p:normalViewPr>
  <p:slideViewPr>
    <p:cSldViewPr>
      <p:cViewPr varScale="1">
        <p:scale>
          <a:sx n="91" d="100"/>
          <a:sy n="91" d="100"/>
        </p:scale>
        <p:origin x="792" y="84"/>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696" y="-72"/>
      </p:cViewPr>
      <p:guideLst>
        <p:guide orient="horz" pos="2151"/>
        <p:guide pos="288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070356" y="175081"/>
            <a:ext cx="2185983"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357">
              <a:defRPr sz="1400" b="1"/>
            </a:lvl1pPr>
          </a:lstStyle>
          <a:p>
            <a:pPr>
              <a:defRPr/>
            </a:pPr>
            <a:r>
              <a:rPr lang="en-GB" dirty="0"/>
              <a:t>doc.: IEEE 802.11-14/1101r1</a:t>
            </a:r>
          </a:p>
        </p:txBody>
      </p:sp>
      <p:sp>
        <p:nvSpPr>
          <p:cNvPr id="3075" name="Rectangle 3"/>
          <p:cNvSpPr>
            <a:spLocks noGrp="1" noChangeArrowheads="1"/>
          </p:cNvSpPr>
          <p:nvPr>
            <p:ph type="dt" sz="quarter" idx="1"/>
          </p:nvPr>
        </p:nvSpPr>
        <p:spPr bwMode="auto">
          <a:xfrm>
            <a:off x="698499" y="168357"/>
            <a:ext cx="1062254" cy="222168"/>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357">
              <a:defRPr sz="1400" b="1"/>
            </a:lvl1pPr>
          </a:lstStyle>
          <a:p>
            <a:pPr>
              <a:defRPr/>
            </a:pPr>
            <a:r>
              <a:rPr lang="en-GB" dirty="0"/>
              <a:t>January 2013</a:t>
            </a:r>
          </a:p>
        </p:txBody>
      </p:sp>
      <p:sp>
        <p:nvSpPr>
          <p:cNvPr id="3077" name="Rectangle 5"/>
          <p:cNvSpPr>
            <a:spLocks noGrp="1" noChangeArrowheads="1"/>
          </p:cNvSpPr>
          <p:nvPr>
            <p:ph type="sldNum" sz="quarter" idx="3"/>
          </p:nvPr>
        </p:nvSpPr>
        <p:spPr bwMode="auto">
          <a:xfrm>
            <a:off x="3143129" y="8943975"/>
            <a:ext cx="51777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357">
              <a:defRPr/>
            </a:lvl1pPr>
          </a:lstStyle>
          <a:p>
            <a:pPr>
              <a:defRPr/>
            </a:pPr>
            <a:r>
              <a:rPr lang="en-GB" dirty="0"/>
              <a:t>Page </a:t>
            </a:r>
            <a:fld id="{040ED837-3CD0-4783-A001-FE07B053EF8F}" type="slidenum">
              <a:rPr lang="en-GB"/>
              <a:pPr>
                <a:defRPr/>
              </a:pPr>
              <a:t>‹#›</a:t>
            </a:fld>
            <a:endParaRPr lang="en-GB" dirty="0"/>
          </a:p>
        </p:txBody>
      </p:sp>
      <p:sp>
        <p:nvSpPr>
          <p:cNvPr id="31749" name="Line 6"/>
          <p:cNvSpPr>
            <a:spLocks noChangeShapeType="1"/>
          </p:cNvSpPr>
          <p:nvPr/>
        </p:nvSpPr>
        <p:spPr bwMode="auto">
          <a:xfrm>
            <a:off x="696914" y="387350"/>
            <a:ext cx="55610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1431" tIns="45716" rIns="91431" bIns="45716" anchor="ctr"/>
          <a:lstStyle/>
          <a:p>
            <a:endParaRPr lang="en-US" dirty="0"/>
          </a:p>
        </p:txBody>
      </p:sp>
      <p:sp>
        <p:nvSpPr>
          <p:cNvPr id="31750" name="Rectangle 7"/>
          <p:cNvSpPr>
            <a:spLocks noChangeArrowheads="1"/>
          </p:cNvSpPr>
          <p:nvPr/>
        </p:nvSpPr>
        <p:spPr bwMode="auto">
          <a:xfrm>
            <a:off x="696913" y="8943975"/>
            <a:ext cx="7181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altLang="en-US" dirty="0"/>
              <a:t>Submission</a:t>
            </a:r>
          </a:p>
        </p:txBody>
      </p:sp>
      <p:sp>
        <p:nvSpPr>
          <p:cNvPr id="31751" name="Line 8"/>
          <p:cNvSpPr>
            <a:spLocks noChangeShapeType="1"/>
          </p:cNvSpPr>
          <p:nvPr/>
        </p:nvSpPr>
        <p:spPr bwMode="auto">
          <a:xfrm>
            <a:off x="696913" y="8821738"/>
            <a:ext cx="5715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1431" tIns="45716" rIns="91431" bIns="45716" anchor="ctr"/>
          <a:lstStyle/>
          <a:p>
            <a:endParaRPr lang="en-US" dirty="0"/>
          </a:p>
        </p:txBody>
      </p:sp>
      <p:sp>
        <p:nvSpPr>
          <p:cNvPr id="10" name="Rectangle 5"/>
          <p:cNvSpPr>
            <a:spLocks noGrp="1" noChangeArrowheads="1"/>
          </p:cNvSpPr>
          <p:nvPr>
            <p:ph type="ftr" sz="quarter" idx="2"/>
          </p:nvPr>
        </p:nvSpPr>
        <p:spPr bwMode="auto">
          <a:xfrm>
            <a:off x="5351194" y="8921502"/>
            <a:ext cx="160364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Calibri" panose="020F0502020204030204" pitchFamily="34" charset="0"/>
              </a:defRPr>
            </a:lvl1pPr>
          </a:lstStyle>
          <a:p>
            <a:pPr>
              <a:defRPr/>
            </a:pPr>
            <a:r>
              <a:rPr lang="en-GB" dirty="0"/>
              <a:t>John Kenney (Toyota ITL)</a:t>
            </a:r>
          </a:p>
        </p:txBody>
      </p:sp>
    </p:spTree>
    <p:extLst>
      <p:ext uri="{BB962C8B-B14F-4D97-AF65-F5344CB8AC3E}">
        <p14:creationId xmlns:p14="http://schemas.microsoft.com/office/powerpoint/2010/main" val="14421890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113218" y="94119"/>
            <a:ext cx="2185983"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357">
              <a:defRPr sz="1400" b="1"/>
            </a:lvl1pPr>
          </a:lstStyle>
          <a:p>
            <a:pPr>
              <a:defRPr/>
            </a:pPr>
            <a:r>
              <a:rPr lang="en-GB" dirty="0"/>
              <a:t>doc.: IEEE 802.11-14/1101r1</a:t>
            </a:r>
          </a:p>
        </p:txBody>
      </p:sp>
      <p:sp>
        <p:nvSpPr>
          <p:cNvPr id="2051" name="Rectangle 3"/>
          <p:cNvSpPr>
            <a:spLocks noGrp="1" noChangeArrowheads="1"/>
          </p:cNvSpPr>
          <p:nvPr>
            <p:ph type="dt" idx="1"/>
          </p:nvPr>
        </p:nvSpPr>
        <p:spPr bwMode="auto">
          <a:xfrm>
            <a:off x="657225" y="87395"/>
            <a:ext cx="1062254" cy="222168"/>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357">
              <a:defRPr sz="1400" b="1"/>
            </a:lvl1pPr>
          </a:lstStyle>
          <a:p>
            <a:pPr>
              <a:defRPr/>
            </a:pPr>
            <a:r>
              <a:rPr lang="en-GB" dirty="0"/>
              <a:t>January 2013</a:t>
            </a:r>
          </a:p>
        </p:txBody>
      </p:sp>
      <p:sp>
        <p:nvSpPr>
          <p:cNvPr id="28676" name="Rectangle 4"/>
          <p:cNvSpPr>
            <a:spLocks noGrp="1" noRot="1" noChangeAspect="1" noChangeArrowheads="1" noTextEdit="1"/>
          </p:cNvSpPr>
          <p:nvPr>
            <p:ph type="sldImg" idx="2"/>
          </p:nvPr>
        </p:nvSpPr>
        <p:spPr bwMode="auto">
          <a:xfrm>
            <a:off x="1176338" y="698500"/>
            <a:ext cx="4603750" cy="3454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5513" y="4387851"/>
            <a:ext cx="5103812" cy="4162425"/>
          </a:xfrm>
          <a:prstGeom prst="rect">
            <a:avLst/>
          </a:prstGeom>
          <a:noFill/>
          <a:ln w="9525">
            <a:noFill/>
            <a:miter lim="800000"/>
            <a:headEnd/>
            <a:tailEnd/>
          </a:ln>
          <a:effectLst/>
        </p:spPr>
        <p:txBody>
          <a:bodyPr vert="horz" wrap="square" lIns="93737" tIns="46075" rIns="93737" bIns="46075"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55" name="Rectangle 7"/>
          <p:cNvSpPr>
            <a:spLocks noGrp="1" noChangeArrowheads="1"/>
          </p:cNvSpPr>
          <p:nvPr>
            <p:ph type="sldNum" sz="quarter" idx="5"/>
          </p:nvPr>
        </p:nvSpPr>
        <p:spPr bwMode="auto">
          <a:xfrm>
            <a:off x="3227144" y="8947150"/>
            <a:ext cx="51777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357">
              <a:defRPr/>
            </a:lvl1pPr>
          </a:lstStyle>
          <a:p>
            <a:pPr>
              <a:defRPr/>
            </a:pPr>
            <a:r>
              <a:rPr lang="en-GB" dirty="0"/>
              <a:t>Page </a:t>
            </a:r>
            <a:fld id="{CEF5F69A-29C7-46E2-8FE4-081DA16434BD}" type="slidenum">
              <a:rPr lang="en-GB"/>
              <a:pPr>
                <a:defRPr/>
              </a:pPr>
              <a:t>‹#›</a:t>
            </a:fld>
            <a:endParaRPr lang="en-GB" dirty="0"/>
          </a:p>
        </p:txBody>
      </p:sp>
      <p:sp>
        <p:nvSpPr>
          <p:cNvPr id="28679" name="Rectangle 8"/>
          <p:cNvSpPr>
            <a:spLocks noChangeArrowheads="1"/>
          </p:cNvSpPr>
          <p:nvPr/>
        </p:nvSpPr>
        <p:spPr bwMode="auto">
          <a:xfrm>
            <a:off x="727075" y="8947150"/>
            <a:ext cx="7181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altLang="en-US" dirty="0"/>
              <a:t>Submission</a:t>
            </a:r>
          </a:p>
        </p:txBody>
      </p:sp>
      <p:sp>
        <p:nvSpPr>
          <p:cNvPr id="28680" name="Line 9"/>
          <p:cNvSpPr>
            <a:spLocks noChangeShapeType="1"/>
          </p:cNvSpPr>
          <p:nvPr/>
        </p:nvSpPr>
        <p:spPr bwMode="auto">
          <a:xfrm>
            <a:off x="727075" y="8858250"/>
            <a:ext cx="55006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1431" tIns="45716" rIns="91431" bIns="45716" anchor="ctr"/>
          <a:lstStyle/>
          <a:p>
            <a:endParaRPr lang="en-US" dirty="0"/>
          </a:p>
        </p:txBody>
      </p:sp>
      <p:sp>
        <p:nvSpPr>
          <p:cNvPr id="28681" name="Line 10"/>
          <p:cNvSpPr>
            <a:spLocks noChangeShapeType="1"/>
          </p:cNvSpPr>
          <p:nvPr/>
        </p:nvSpPr>
        <p:spPr bwMode="auto">
          <a:xfrm>
            <a:off x="649289" y="295275"/>
            <a:ext cx="565626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1431" tIns="45716" rIns="91431" bIns="45716" anchor="ctr"/>
          <a:lstStyle/>
          <a:p>
            <a:endParaRPr lang="en-US" dirty="0"/>
          </a:p>
        </p:txBody>
      </p:sp>
      <p:sp>
        <p:nvSpPr>
          <p:cNvPr id="12" name="Rectangle 5"/>
          <p:cNvSpPr>
            <a:spLocks noGrp="1" noChangeArrowheads="1"/>
          </p:cNvSpPr>
          <p:nvPr>
            <p:ph type="ftr" sz="quarter" idx="4"/>
          </p:nvPr>
        </p:nvSpPr>
        <p:spPr bwMode="auto">
          <a:xfrm>
            <a:off x="5351194" y="8947150"/>
            <a:ext cx="160364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Calibri" panose="020F0502020204030204" pitchFamily="34" charset="0"/>
              </a:defRPr>
            </a:lvl1pPr>
          </a:lstStyle>
          <a:p>
            <a:pPr>
              <a:defRPr/>
            </a:pPr>
            <a:r>
              <a:rPr lang="en-GB" dirty="0"/>
              <a:t>John Kenney (Toyota ITL)</a:t>
            </a:r>
          </a:p>
        </p:txBody>
      </p:sp>
    </p:spTree>
    <p:extLst>
      <p:ext uri="{BB962C8B-B14F-4D97-AF65-F5344CB8AC3E}">
        <p14:creationId xmlns:p14="http://schemas.microsoft.com/office/powerpoint/2010/main" val="225990504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a:xfrm>
            <a:off x="4113218" y="94119"/>
            <a:ext cx="218598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357">
              <a:defRPr sz="1200">
                <a:solidFill>
                  <a:schemeClr val="tx1"/>
                </a:solidFill>
                <a:latin typeface="Times New Roman" pitchFamily="18" charset="0"/>
              </a:defRPr>
            </a:lvl1pPr>
            <a:lvl2pPr marL="742875" indent="-285722" defTabSz="933357">
              <a:defRPr sz="1200">
                <a:solidFill>
                  <a:schemeClr val="tx1"/>
                </a:solidFill>
                <a:latin typeface="Times New Roman" pitchFamily="18" charset="0"/>
              </a:defRPr>
            </a:lvl2pPr>
            <a:lvl3pPr marL="1142886" indent="-228577" defTabSz="933357">
              <a:defRPr sz="1200">
                <a:solidFill>
                  <a:schemeClr val="tx1"/>
                </a:solidFill>
                <a:latin typeface="Times New Roman" pitchFamily="18" charset="0"/>
              </a:defRPr>
            </a:lvl3pPr>
            <a:lvl4pPr marL="1600040" indent="-228577" defTabSz="933357">
              <a:defRPr sz="1200">
                <a:solidFill>
                  <a:schemeClr val="tx1"/>
                </a:solidFill>
                <a:latin typeface="Times New Roman" pitchFamily="18" charset="0"/>
              </a:defRPr>
            </a:lvl4pPr>
            <a:lvl5pPr marL="2057194" indent="-228577" defTabSz="933357">
              <a:defRPr sz="1200">
                <a:solidFill>
                  <a:schemeClr val="tx1"/>
                </a:solidFill>
                <a:latin typeface="Times New Roman" pitchFamily="18" charset="0"/>
              </a:defRPr>
            </a:lvl5pPr>
            <a:lvl6pPr marL="2514348" indent="-228577" defTabSz="933357" eaLnBrk="0" fontAlgn="base" hangingPunct="0">
              <a:spcBef>
                <a:spcPct val="0"/>
              </a:spcBef>
              <a:spcAft>
                <a:spcPct val="0"/>
              </a:spcAft>
              <a:defRPr sz="1200">
                <a:solidFill>
                  <a:schemeClr val="tx1"/>
                </a:solidFill>
                <a:latin typeface="Times New Roman" pitchFamily="18" charset="0"/>
              </a:defRPr>
            </a:lvl6pPr>
            <a:lvl7pPr marL="2971502" indent="-228577" defTabSz="933357" eaLnBrk="0" fontAlgn="base" hangingPunct="0">
              <a:spcBef>
                <a:spcPct val="0"/>
              </a:spcBef>
              <a:spcAft>
                <a:spcPct val="0"/>
              </a:spcAft>
              <a:defRPr sz="1200">
                <a:solidFill>
                  <a:schemeClr val="tx1"/>
                </a:solidFill>
                <a:latin typeface="Times New Roman" pitchFamily="18" charset="0"/>
              </a:defRPr>
            </a:lvl7pPr>
            <a:lvl8pPr marL="3428657" indent="-228577" defTabSz="933357" eaLnBrk="0" fontAlgn="base" hangingPunct="0">
              <a:spcBef>
                <a:spcPct val="0"/>
              </a:spcBef>
              <a:spcAft>
                <a:spcPct val="0"/>
              </a:spcAft>
              <a:defRPr sz="1200">
                <a:solidFill>
                  <a:schemeClr val="tx1"/>
                </a:solidFill>
                <a:latin typeface="Times New Roman" pitchFamily="18" charset="0"/>
              </a:defRPr>
            </a:lvl8pPr>
            <a:lvl9pPr marL="3885811" indent="-228577" defTabSz="933357" eaLnBrk="0" fontAlgn="base" hangingPunct="0">
              <a:spcBef>
                <a:spcPct val="0"/>
              </a:spcBef>
              <a:spcAft>
                <a:spcPct val="0"/>
              </a:spcAft>
              <a:defRPr sz="1200">
                <a:solidFill>
                  <a:schemeClr val="tx1"/>
                </a:solidFill>
                <a:latin typeface="Times New Roman" pitchFamily="18" charset="0"/>
              </a:defRPr>
            </a:lvl9pPr>
          </a:lstStyle>
          <a:p>
            <a:r>
              <a:rPr lang="en-GB" altLang="en-US" sz="1400" dirty="0"/>
              <a:t>doc.: IEEE 802.11-14/1101r1</a:t>
            </a:r>
          </a:p>
        </p:txBody>
      </p:sp>
      <p:sp>
        <p:nvSpPr>
          <p:cNvPr id="2969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357">
              <a:defRPr sz="1200">
                <a:solidFill>
                  <a:schemeClr val="tx1"/>
                </a:solidFill>
                <a:latin typeface="Times New Roman" pitchFamily="18" charset="0"/>
              </a:defRPr>
            </a:lvl1pPr>
            <a:lvl2pPr marL="742875" indent="-285722" defTabSz="933357">
              <a:defRPr sz="1200">
                <a:solidFill>
                  <a:schemeClr val="tx1"/>
                </a:solidFill>
                <a:latin typeface="Times New Roman" pitchFamily="18" charset="0"/>
              </a:defRPr>
            </a:lvl2pPr>
            <a:lvl3pPr marL="1142886" indent="-228577" defTabSz="933357">
              <a:defRPr sz="1200">
                <a:solidFill>
                  <a:schemeClr val="tx1"/>
                </a:solidFill>
                <a:latin typeface="Times New Roman" pitchFamily="18" charset="0"/>
              </a:defRPr>
            </a:lvl3pPr>
            <a:lvl4pPr marL="1600040" indent="-228577" defTabSz="933357">
              <a:defRPr sz="1200">
                <a:solidFill>
                  <a:schemeClr val="tx1"/>
                </a:solidFill>
                <a:latin typeface="Times New Roman" pitchFamily="18" charset="0"/>
              </a:defRPr>
            </a:lvl4pPr>
            <a:lvl5pPr marL="2057194" indent="-228577" defTabSz="933357">
              <a:defRPr sz="1200">
                <a:solidFill>
                  <a:schemeClr val="tx1"/>
                </a:solidFill>
                <a:latin typeface="Times New Roman" pitchFamily="18" charset="0"/>
              </a:defRPr>
            </a:lvl5pPr>
            <a:lvl6pPr marL="2514348" indent="-228577" defTabSz="933357" eaLnBrk="0" fontAlgn="base" hangingPunct="0">
              <a:spcBef>
                <a:spcPct val="0"/>
              </a:spcBef>
              <a:spcAft>
                <a:spcPct val="0"/>
              </a:spcAft>
              <a:defRPr sz="1200">
                <a:solidFill>
                  <a:schemeClr val="tx1"/>
                </a:solidFill>
                <a:latin typeface="Times New Roman" pitchFamily="18" charset="0"/>
              </a:defRPr>
            </a:lvl6pPr>
            <a:lvl7pPr marL="2971502" indent="-228577" defTabSz="933357" eaLnBrk="0" fontAlgn="base" hangingPunct="0">
              <a:spcBef>
                <a:spcPct val="0"/>
              </a:spcBef>
              <a:spcAft>
                <a:spcPct val="0"/>
              </a:spcAft>
              <a:defRPr sz="1200">
                <a:solidFill>
                  <a:schemeClr val="tx1"/>
                </a:solidFill>
                <a:latin typeface="Times New Roman" pitchFamily="18" charset="0"/>
              </a:defRPr>
            </a:lvl7pPr>
            <a:lvl8pPr marL="3428657" indent="-228577" defTabSz="933357" eaLnBrk="0" fontAlgn="base" hangingPunct="0">
              <a:spcBef>
                <a:spcPct val="0"/>
              </a:spcBef>
              <a:spcAft>
                <a:spcPct val="0"/>
              </a:spcAft>
              <a:defRPr sz="1200">
                <a:solidFill>
                  <a:schemeClr val="tx1"/>
                </a:solidFill>
                <a:latin typeface="Times New Roman" pitchFamily="18" charset="0"/>
              </a:defRPr>
            </a:lvl8pPr>
            <a:lvl9pPr marL="3885811" indent="-228577" defTabSz="933357" eaLnBrk="0" fontAlgn="base" hangingPunct="0">
              <a:spcBef>
                <a:spcPct val="0"/>
              </a:spcBef>
              <a:spcAft>
                <a:spcPct val="0"/>
              </a:spcAft>
              <a:defRPr sz="1200">
                <a:solidFill>
                  <a:schemeClr val="tx1"/>
                </a:solidFill>
                <a:latin typeface="Times New Roman" pitchFamily="18" charset="0"/>
              </a:defRPr>
            </a:lvl9pPr>
          </a:lstStyle>
          <a:p>
            <a:r>
              <a:rPr lang="en-GB" altLang="en-US" sz="1400" dirty="0"/>
              <a:t>January 2013</a:t>
            </a:r>
          </a:p>
        </p:txBody>
      </p:sp>
      <p:sp>
        <p:nvSpPr>
          <p:cNvPr id="29700" name="Rectangle 6"/>
          <p:cNvSpPr>
            <a:spLocks noGrp="1" noChangeArrowheads="1"/>
          </p:cNvSpPr>
          <p:nvPr>
            <p:ph type="ftr" sz="quarter" idx="4294967295"/>
          </p:nvPr>
        </p:nvSpPr>
        <p:spPr bwMode="auto">
          <a:xfrm>
            <a:off x="3875088" y="8947150"/>
            <a:ext cx="2424112" cy="184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lvl1pPr marL="342866" indent="-342866" defTabSz="933357">
              <a:defRPr sz="1200">
                <a:solidFill>
                  <a:schemeClr val="tx1"/>
                </a:solidFill>
                <a:latin typeface="Times New Roman" pitchFamily="18" charset="0"/>
              </a:defRPr>
            </a:lvl1pPr>
            <a:lvl2pPr marL="742875" indent="-285722" defTabSz="933357">
              <a:defRPr sz="1200">
                <a:solidFill>
                  <a:schemeClr val="tx1"/>
                </a:solidFill>
                <a:latin typeface="Times New Roman" pitchFamily="18" charset="0"/>
              </a:defRPr>
            </a:lvl2pPr>
            <a:lvl3pPr marL="1142886" indent="-228577" defTabSz="933357">
              <a:defRPr sz="1200">
                <a:solidFill>
                  <a:schemeClr val="tx1"/>
                </a:solidFill>
                <a:latin typeface="Times New Roman" pitchFamily="18" charset="0"/>
              </a:defRPr>
            </a:lvl3pPr>
            <a:lvl4pPr marL="1600040" indent="-228577" defTabSz="933357">
              <a:defRPr sz="1200">
                <a:solidFill>
                  <a:schemeClr val="tx1"/>
                </a:solidFill>
                <a:latin typeface="Times New Roman" pitchFamily="18" charset="0"/>
              </a:defRPr>
            </a:lvl4pPr>
            <a:lvl5pPr marL="458742" defTabSz="933357">
              <a:defRPr sz="1200">
                <a:solidFill>
                  <a:schemeClr val="tx1"/>
                </a:solidFill>
                <a:latin typeface="Times New Roman" pitchFamily="18" charset="0"/>
              </a:defRPr>
            </a:lvl5pPr>
            <a:lvl6pPr marL="915896" defTabSz="933357" eaLnBrk="0" fontAlgn="base" hangingPunct="0">
              <a:spcBef>
                <a:spcPct val="0"/>
              </a:spcBef>
              <a:spcAft>
                <a:spcPct val="0"/>
              </a:spcAft>
              <a:defRPr sz="1200">
                <a:solidFill>
                  <a:schemeClr val="tx1"/>
                </a:solidFill>
                <a:latin typeface="Times New Roman" pitchFamily="18" charset="0"/>
              </a:defRPr>
            </a:lvl6pPr>
            <a:lvl7pPr marL="1373051" defTabSz="933357" eaLnBrk="0" fontAlgn="base" hangingPunct="0">
              <a:spcBef>
                <a:spcPct val="0"/>
              </a:spcBef>
              <a:spcAft>
                <a:spcPct val="0"/>
              </a:spcAft>
              <a:defRPr sz="1200">
                <a:solidFill>
                  <a:schemeClr val="tx1"/>
                </a:solidFill>
                <a:latin typeface="Times New Roman" pitchFamily="18" charset="0"/>
              </a:defRPr>
            </a:lvl7pPr>
            <a:lvl8pPr marL="1830204" defTabSz="933357" eaLnBrk="0" fontAlgn="base" hangingPunct="0">
              <a:spcBef>
                <a:spcPct val="0"/>
              </a:spcBef>
              <a:spcAft>
                <a:spcPct val="0"/>
              </a:spcAft>
              <a:defRPr sz="1200">
                <a:solidFill>
                  <a:schemeClr val="tx1"/>
                </a:solidFill>
                <a:latin typeface="Times New Roman" pitchFamily="18" charset="0"/>
              </a:defRPr>
            </a:lvl8pPr>
            <a:lvl9pPr marL="2287359" defTabSz="933357" eaLnBrk="0" fontAlgn="base" hangingPunct="0">
              <a:spcBef>
                <a:spcPct val="0"/>
              </a:spcBef>
              <a:spcAft>
                <a:spcPct val="0"/>
              </a:spcAft>
              <a:defRPr sz="1200">
                <a:solidFill>
                  <a:schemeClr val="tx1"/>
                </a:solidFill>
                <a:latin typeface="Times New Roman" pitchFamily="18" charset="0"/>
              </a:defRPr>
            </a:lvl9pPr>
          </a:lstStyle>
          <a:p>
            <a:pPr lvl="4"/>
            <a:r>
              <a:rPr lang="en-GB" altLang="en-US" dirty="0"/>
              <a:t>Clint Chaplin, Chair (Samsung)</a:t>
            </a:r>
          </a:p>
        </p:txBody>
      </p:sp>
      <p:sp>
        <p:nvSpPr>
          <p:cNvPr id="29701" name="Rectangle 7"/>
          <p:cNvSpPr>
            <a:spLocks noGrp="1" noChangeArrowheads="1"/>
          </p:cNvSpPr>
          <p:nvPr>
            <p:ph type="sldNum" sz="quarter" idx="5"/>
          </p:nvPr>
        </p:nvSpPr>
        <p:spPr>
          <a:xfrm>
            <a:off x="3329736" y="8947151"/>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357">
              <a:defRPr sz="1200">
                <a:solidFill>
                  <a:schemeClr val="tx1"/>
                </a:solidFill>
                <a:latin typeface="Times New Roman" pitchFamily="18" charset="0"/>
              </a:defRPr>
            </a:lvl1pPr>
            <a:lvl2pPr marL="742875" indent="-285722" defTabSz="933357">
              <a:defRPr sz="1200">
                <a:solidFill>
                  <a:schemeClr val="tx1"/>
                </a:solidFill>
                <a:latin typeface="Times New Roman" pitchFamily="18" charset="0"/>
              </a:defRPr>
            </a:lvl2pPr>
            <a:lvl3pPr marL="1142886" indent="-228577" defTabSz="933357">
              <a:defRPr sz="1200">
                <a:solidFill>
                  <a:schemeClr val="tx1"/>
                </a:solidFill>
                <a:latin typeface="Times New Roman" pitchFamily="18" charset="0"/>
              </a:defRPr>
            </a:lvl3pPr>
            <a:lvl4pPr marL="1600040" indent="-228577" defTabSz="933357">
              <a:defRPr sz="1200">
                <a:solidFill>
                  <a:schemeClr val="tx1"/>
                </a:solidFill>
                <a:latin typeface="Times New Roman" pitchFamily="18" charset="0"/>
              </a:defRPr>
            </a:lvl4pPr>
            <a:lvl5pPr marL="2057194" indent="-228577" defTabSz="933357">
              <a:defRPr sz="1200">
                <a:solidFill>
                  <a:schemeClr val="tx1"/>
                </a:solidFill>
                <a:latin typeface="Times New Roman" pitchFamily="18" charset="0"/>
              </a:defRPr>
            </a:lvl5pPr>
            <a:lvl6pPr marL="2514348" indent="-228577" defTabSz="933357" eaLnBrk="0" fontAlgn="base" hangingPunct="0">
              <a:spcBef>
                <a:spcPct val="0"/>
              </a:spcBef>
              <a:spcAft>
                <a:spcPct val="0"/>
              </a:spcAft>
              <a:defRPr sz="1200">
                <a:solidFill>
                  <a:schemeClr val="tx1"/>
                </a:solidFill>
                <a:latin typeface="Times New Roman" pitchFamily="18" charset="0"/>
              </a:defRPr>
            </a:lvl6pPr>
            <a:lvl7pPr marL="2971502" indent="-228577" defTabSz="933357" eaLnBrk="0" fontAlgn="base" hangingPunct="0">
              <a:spcBef>
                <a:spcPct val="0"/>
              </a:spcBef>
              <a:spcAft>
                <a:spcPct val="0"/>
              </a:spcAft>
              <a:defRPr sz="1200">
                <a:solidFill>
                  <a:schemeClr val="tx1"/>
                </a:solidFill>
                <a:latin typeface="Times New Roman" pitchFamily="18" charset="0"/>
              </a:defRPr>
            </a:lvl7pPr>
            <a:lvl8pPr marL="3428657" indent="-228577" defTabSz="933357" eaLnBrk="0" fontAlgn="base" hangingPunct="0">
              <a:spcBef>
                <a:spcPct val="0"/>
              </a:spcBef>
              <a:spcAft>
                <a:spcPct val="0"/>
              </a:spcAft>
              <a:defRPr sz="1200">
                <a:solidFill>
                  <a:schemeClr val="tx1"/>
                </a:solidFill>
                <a:latin typeface="Times New Roman" pitchFamily="18" charset="0"/>
              </a:defRPr>
            </a:lvl8pPr>
            <a:lvl9pPr marL="3885811" indent="-228577" defTabSz="933357" eaLnBrk="0" fontAlgn="base" hangingPunct="0">
              <a:spcBef>
                <a:spcPct val="0"/>
              </a:spcBef>
              <a:spcAft>
                <a:spcPct val="0"/>
              </a:spcAft>
              <a:defRPr sz="1200">
                <a:solidFill>
                  <a:schemeClr val="tx1"/>
                </a:solidFill>
                <a:latin typeface="Times New Roman" pitchFamily="18" charset="0"/>
              </a:defRPr>
            </a:lvl9pPr>
          </a:lstStyle>
          <a:p>
            <a:r>
              <a:rPr lang="en-GB" altLang="en-US" dirty="0"/>
              <a:t>Page </a:t>
            </a:r>
            <a:fld id="{6B6EBB1C-9F8B-43BA-AF2F-D419D534447B}" type="slidenum">
              <a:rPr lang="en-GB" altLang="en-US" smtClean="0"/>
              <a:pPr/>
              <a:t>1</a:t>
            </a:fld>
            <a:endParaRPr lang="en-GB" altLang="en-US" dirty="0"/>
          </a:p>
        </p:txBody>
      </p:sp>
      <p:sp>
        <p:nvSpPr>
          <p:cNvPr id="29702" name="Rectangle 2"/>
          <p:cNvSpPr>
            <a:spLocks noGrp="1" noRot="1" noChangeAspect="1" noChangeArrowheads="1" noTextEdit="1"/>
          </p:cNvSpPr>
          <p:nvPr>
            <p:ph type="sldImg"/>
          </p:nvPr>
        </p:nvSpPr>
        <p:spPr>
          <a:xfrm>
            <a:off x="1174750" y="698500"/>
            <a:ext cx="4605338" cy="3454400"/>
          </a:xfrm>
          <a:ln/>
        </p:spPr>
      </p:sp>
      <p:sp>
        <p:nvSpPr>
          <p:cNvPr id="297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696913" y="332601"/>
            <a:ext cx="1541128" cy="276999"/>
          </a:xfrm>
          <a:prstGeom prst="rect">
            <a:avLst/>
          </a:prstGeom>
        </p:spPr>
        <p:txBody>
          <a:bodyPr/>
          <a:lstStyle>
            <a:lvl1pPr>
              <a:defRPr/>
            </a:lvl1pPr>
          </a:lstStyle>
          <a:p>
            <a:pPr>
              <a:defRPr/>
            </a:pPr>
            <a:r>
              <a:rPr lang="en-GB" dirty="0"/>
              <a:t>November 2013</a:t>
            </a:r>
          </a:p>
        </p:txBody>
      </p:sp>
      <p:sp>
        <p:nvSpPr>
          <p:cNvPr id="6" name="Rectangle 6"/>
          <p:cNvSpPr>
            <a:spLocks noGrp="1" noChangeArrowheads="1"/>
          </p:cNvSpPr>
          <p:nvPr>
            <p:ph type="sldNum" sz="quarter" idx="12"/>
          </p:nvPr>
        </p:nvSpPr>
        <p:spPr/>
        <p:txBody>
          <a:bodyPr/>
          <a:lstStyle>
            <a:lvl1pPr>
              <a:defRPr dirty="0"/>
            </a:lvl1pPr>
          </a:lstStyle>
          <a:p>
            <a:pPr>
              <a:defRPr/>
            </a:pPr>
            <a:r>
              <a:rPr lang="en-GB" dirty="0"/>
              <a:t>Slide </a:t>
            </a:r>
            <a:fld id="{41BDFEFB-C6ED-40DB-9994-CEF8BCDCE3C2}" type="slidenum">
              <a:rPr lang="en-GB"/>
              <a:pPr>
                <a:defRPr/>
              </a:pPr>
              <a:t>‹#›</a:t>
            </a:fld>
            <a:endParaRPr lang="en-GB" dirty="0"/>
          </a:p>
        </p:txBody>
      </p:sp>
      <p:sp>
        <p:nvSpPr>
          <p:cNvPr id="10" name="Rectangle 5"/>
          <p:cNvSpPr>
            <a:spLocks noGrp="1" noChangeArrowheads="1"/>
          </p:cNvSpPr>
          <p:nvPr>
            <p:ph type="ftr" sz="quarter" idx="3"/>
          </p:nvPr>
        </p:nvSpPr>
        <p:spPr bwMode="auto">
          <a:xfrm>
            <a:off x="7316794" y="6525344"/>
            <a:ext cx="1557157"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Calibri" panose="020F0502020204030204" pitchFamily="34" charset="0"/>
              </a:defRPr>
            </a:lvl1pPr>
          </a:lstStyle>
          <a:p>
            <a:pPr>
              <a:defRPr/>
            </a:pPr>
            <a:r>
              <a:rPr lang="en-GB" dirty="0"/>
              <a:t>John Kenney (Toyota ITL)</a:t>
            </a:r>
          </a:p>
        </p:txBody>
      </p:sp>
    </p:spTree>
    <p:extLst>
      <p:ext uri="{BB962C8B-B14F-4D97-AF65-F5344CB8AC3E}">
        <p14:creationId xmlns:p14="http://schemas.microsoft.com/office/powerpoint/2010/main" val="2203851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96913" y="332601"/>
            <a:ext cx="941604" cy="276999"/>
          </a:xfrm>
          <a:prstGeom prst="rect">
            <a:avLst/>
          </a:prstGeom>
        </p:spPr>
        <p:txBody>
          <a:bodyPr/>
          <a:lstStyle>
            <a:lvl1pPr>
              <a:defRPr/>
            </a:lvl1pPr>
          </a:lstStyle>
          <a:p>
            <a:pPr>
              <a:defRPr/>
            </a:pPr>
            <a:r>
              <a:rPr lang="en-GB" dirty="0"/>
              <a:t>January 2013</a:t>
            </a:r>
          </a:p>
        </p:txBody>
      </p:sp>
      <p:sp>
        <p:nvSpPr>
          <p:cNvPr id="6" name="Rectangle 6"/>
          <p:cNvSpPr>
            <a:spLocks noGrp="1" noChangeArrowheads="1"/>
          </p:cNvSpPr>
          <p:nvPr>
            <p:ph type="sldNum" sz="quarter" idx="11"/>
          </p:nvPr>
        </p:nvSpPr>
        <p:spPr/>
        <p:txBody>
          <a:bodyPr/>
          <a:lstStyle>
            <a:lvl1pPr>
              <a:defRPr/>
            </a:lvl1pPr>
          </a:lstStyle>
          <a:p>
            <a:pPr>
              <a:defRPr/>
            </a:pPr>
            <a:r>
              <a:rPr lang="en-GB" dirty="0"/>
              <a:t>Slide </a:t>
            </a:r>
            <a:fld id="{40D48DB3-F4EC-4CEB-A32F-CD65C7806299}" type="slidenum">
              <a:rPr lang="en-GB"/>
              <a:pPr>
                <a:defRPr/>
              </a:pPr>
              <a:t>‹#›</a:t>
            </a:fld>
            <a:endParaRPr lang="en-GB" dirty="0"/>
          </a:p>
        </p:txBody>
      </p:sp>
      <p:sp>
        <p:nvSpPr>
          <p:cNvPr id="7" name="Rectangle 5"/>
          <p:cNvSpPr>
            <a:spLocks noGrp="1" noChangeArrowheads="1"/>
          </p:cNvSpPr>
          <p:nvPr>
            <p:ph type="ftr" sz="quarter" idx="3"/>
          </p:nvPr>
        </p:nvSpPr>
        <p:spPr bwMode="auto">
          <a:xfrm>
            <a:off x="7316794" y="6525344"/>
            <a:ext cx="1557157"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Calibri" panose="020F0502020204030204" pitchFamily="34" charset="0"/>
              </a:defRPr>
            </a:lvl1pPr>
          </a:lstStyle>
          <a:p>
            <a:pPr>
              <a:defRPr/>
            </a:pPr>
            <a:r>
              <a:rPr lang="en-GB" dirty="0"/>
              <a:t>John Kenney (Toyota ITL)</a:t>
            </a:r>
          </a:p>
        </p:txBody>
      </p:sp>
    </p:spTree>
    <p:extLst>
      <p:ext uri="{BB962C8B-B14F-4D97-AF65-F5344CB8AC3E}">
        <p14:creationId xmlns:p14="http://schemas.microsoft.com/office/powerpoint/2010/main" val="3333090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96913" y="332601"/>
            <a:ext cx="941604" cy="276999"/>
          </a:xfrm>
          <a:prstGeom prst="rect">
            <a:avLst/>
          </a:prstGeom>
        </p:spPr>
        <p:txBody>
          <a:bodyPr/>
          <a:lstStyle>
            <a:lvl1pPr>
              <a:defRPr/>
            </a:lvl1pPr>
          </a:lstStyle>
          <a:p>
            <a:pPr>
              <a:defRPr/>
            </a:pPr>
            <a:r>
              <a:rPr lang="en-GB" dirty="0"/>
              <a:t>January 2013</a:t>
            </a:r>
          </a:p>
        </p:txBody>
      </p:sp>
      <p:sp>
        <p:nvSpPr>
          <p:cNvPr id="6" name="Rectangle 6"/>
          <p:cNvSpPr>
            <a:spLocks noGrp="1" noChangeArrowheads="1"/>
          </p:cNvSpPr>
          <p:nvPr>
            <p:ph type="sldNum" sz="quarter" idx="11"/>
          </p:nvPr>
        </p:nvSpPr>
        <p:spPr/>
        <p:txBody>
          <a:bodyPr/>
          <a:lstStyle>
            <a:lvl1pPr>
              <a:defRPr/>
            </a:lvl1pPr>
          </a:lstStyle>
          <a:p>
            <a:pPr>
              <a:defRPr/>
            </a:pPr>
            <a:r>
              <a:rPr lang="en-GB" dirty="0"/>
              <a:t>Slide </a:t>
            </a:r>
            <a:fld id="{CFE3BF6A-7F09-4816-830E-5789FFA6FAB5}" type="slidenum">
              <a:rPr lang="en-GB"/>
              <a:pPr>
                <a:defRPr/>
              </a:pPr>
              <a:t>‹#›</a:t>
            </a:fld>
            <a:endParaRPr lang="en-GB" dirty="0"/>
          </a:p>
        </p:txBody>
      </p:sp>
      <p:sp>
        <p:nvSpPr>
          <p:cNvPr id="8" name="Rectangle 5"/>
          <p:cNvSpPr>
            <a:spLocks noGrp="1" noChangeArrowheads="1"/>
          </p:cNvSpPr>
          <p:nvPr>
            <p:ph type="ftr" sz="quarter" idx="3"/>
          </p:nvPr>
        </p:nvSpPr>
        <p:spPr bwMode="auto">
          <a:xfrm>
            <a:off x="7316794" y="6525344"/>
            <a:ext cx="1557157"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Calibri" panose="020F0502020204030204" pitchFamily="34" charset="0"/>
              </a:defRPr>
            </a:lvl1pPr>
          </a:lstStyle>
          <a:p>
            <a:pPr>
              <a:defRPr/>
            </a:pPr>
            <a:r>
              <a:rPr lang="en-GB" dirty="0"/>
              <a:t>John Kenney (Toyota ITL)</a:t>
            </a:r>
          </a:p>
        </p:txBody>
      </p:sp>
    </p:spTree>
    <p:extLst>
      <p:ext uri="{BB962C8B-B14F-4D97-AF65-F5344CB8AC3E}">
        <p14:creationId xmlns:p14="http://schemas.microsoft.com/office/powerpoint/2010/main" val="901712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696913" y="332601"/>
            <a:ext cx="941604" cy="276999"/>
          </a:xfrm>
          <a:prstGeom prst="rect">
            <a:avLst/>
          </a:prstGeom>
        </p:spPr>
        <p:txBody>
          <a:bodyPr/>
          <a:lstStyle>
            <a:lvl1pPr>
              <a:defRPr/>
            </a:lvl1pPr>
          </a:lstStyle>
          <a:p>
            <a:pPr>
              <a:defRPr/>
            </a:pPr>
            <a:r>
              <a:rPr lang="en-GB" dirty="0"/>
              <a:t>Sept. 2020</a:t>
            </a:r>
          </a:p>
        </p:txBody>
      </p:sp>
      <p:sp>
        <p:nvSpPr>
          <p:cNvPr id="6" name="Rectangle 6"/>
          <p:cNvSpPr>
            <a:spLocks noGrp="1" noChangeArrowheads="1"/>
          </p:cNvSpPr>
          <p:nvPr>
            <p:ph type="sldNum" sz="quarter" idx="12"/>
          </p:nvPr>
        </p:nvSpPr>
        <p:spPr/>
        <p:txBody>
          <a:bodyPr/>
          <a:lstStyle>
            <a:lvl1pPr>
              <a:defRPr/>
            </a:lvl1pPr>
          </a:lstStyle>
          <a:p>
            <a:pPr>
              <a:defRPr/>
            </a:pPr>
            <a:r>
              <a:rPr lang="en-GB" dirty="0"/>
              <a:t>Slide </a:t>
            </a:r>
            <a:fld id="{175D1F6B-8DAF-4BC1-A243-C99B28F1BA61}" type="slidenum">
              <a:rPr lang="en-GB"/>
              <a:pPr>
                <a:defRPr/>
              </a:pPr>
              <a:t>‹#›</a:t>
            </a:fld>
            <a:endParaRPr lang="en-GB" dirty="0"/>
          </a:p>
        </p:txBody>
      </p:sp>
      <p:sp>
        <p:nvSpPr>
          <p:cNvPr id="8" name="Rectangle 5"/>
          <p:cNvSpPr>
            <a:spLocks noGrp="1" noChangeArrowheads="1"/>
          </p:cNvSpPr>
          <p:nvPr>
            <p:ph type="ftr" sz="quarter" idx="3"/>
          </p:nvPr>
        </p:nvSpPr>
        <p:spPr bwMode="auto">
          <a:xfrm>
            <a:off x="7316794" y="6525344"/>
            <a:ext cx="1557157"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Calibri" panose="020F0502020204030204" pitchFamily="34" charset="0"/>
              </a:defRPr>
            </a:lvl1pPr>
          </a:lstStyle>
          <a:p>
            <a:pPr>
              <a:defRPr/>
            </a:pPr>
            <a:r>
              <a:rPr lang="en-GB" dirty="0"/>
              <a:t>John Kenney (Toyota ITL)</a:t>
            </a:r>
          </a:p>
        </p:txBody>
      </p:sp>
    </p:spTree>
    <p:extLst>
      <p:ext uri="{BB962C8B-B14F-4D97-AF65-F5344CB8AC3E}">
        <p14:creationId xmlns:p14="http://schemas.microsoft.com/office/powerpoint/2010/main" val="3801840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Date Placeholder 4"/>
          <p:cNvSpPr>
            <a:spLocks noGrp="1" noChangeArrowheads="1"/>
          </p:cNvSpPr>
          <p:nvPr>
            <p:ph type="dt" sz="half" idx="10"/>
          </p:nvPr>
        </p:nvSpPr>
        <p:spPr>
          <a:xfrm>
            <a:off x="696913" y="332601"/>
            <a:ext cx="1568827" cy="276999"/>
          </a:xfrm>
          <a:prstGeom prst="rect">
            <a:avLst/>
          </a:prstGeom>
        </p:spPr>
        <p:txBody>
          <a:bodyPr/>
          <a:lstStyle>
            <a:lvl1pPr>
              <a:defRPr/>
            </a:lvl1pPr>
          </a:lstStyle>
          <a:p>
            <a:pPr>
              <a:defRPr/>
            </a:pPr>
            <a:r>
              <a:rPr lang="en-GB" dirty="0"/>
              <a:t>September 2014</a:t>
            </a:r>
          </a:p>
        </p:txBody>
      </p:sp>
      <p:sp>
        <p:nvSpPr>
          <p:cNvPr id="6" name="Rectangle 6"/>
          <p:cNvSpPr>
            <a:spLocks noGrp="1" noChangeArrowheads="1"/>
          </p:cNvSpPr>
          <p:nvPr>
            <p:ph type="sldNum" sz="quarter" idx="11"/>
          </p:nvPr>
        </p:nvSpPr>
        <p:spPr/>
        <p:txBody>
          <a:bodyPr/>
          <a:lstStyle>
            <a:lvl1pPr>
              <a:defRPr/>
            </a:lvl1pPr>
          </a:lstStyle>
          <a:p>
            <a:pPr>
              <a:defRPr/>
            </a:pPr>
            <a:r>
              <a:rPr lang="en-GB" dirty="0"/>
              <a:t>Slide </a:t>
            </a:r>
            <a:fld id="{C7CE062C-69CA-4473-A309-F6CE2CA075A4}" type="slidenum">
              <a:rPr lang="en-GB"/>
              <a:pPr>
                <a:defRPr/>
              </a:pPr>
              <a:t>‹#›</a:t>
            </a:fld>
            <a:endParaRPr lang="en-GB" dirty="0"/>
          </a:p>
        </p:txBody>
      </p:sp>
      <p:sp>
        <p:nvSpPr>
          <p:cNvPr id="8" name="Rectangle 5"/>
          <p:cNvSpPr>
            <a:spLocks noGrp="1" noChangeArrowheads="1"/>
          </p:cNvSpPr>
          <p:nvPr>
            <p:ph type="ftr" sz="quarter" idx="3"/>
          </p:nvPr>
        </p:nvSpPr>
        <p:spPr bwMode="auto">
          <a:xfrm>
            <a:off x="7316794" y="6525344"/>
            <a:ext cx="1557157"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Calibri" panose="020F0502020204030204" pitchFamily="34" charset="0"/>
              </a:defRPr>
            </a:lvl1pPr>
          </a:lstStyle>
          <a:p>
            <a:pPr>
              <a:defRPr/>
            </a:pPr>
            <a:r>
              <a:rPr lang="en-GB" dirty="0"/>
              <a:t>John Kenney (Toyota ITL)</a:t>
            </a:r>
          </a:p>
        </p:txBody>
      </p:sp>
    </p:spTree>
    <p:extLst>
      <p:ext uri="{BB962C8B-B14F-4D97-AF65-F5344CB8AC3E}">
        <p14:creationId xmlns:p14="http://schemas.microsoft.com/office/powerpoint/2010/main" val="2100169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noChangeArrowheads="1"/>
          </p:cNvSpPr>
          <p:nvPr>
            <p:ph type="dt" sz="half" idx="10"/>
          </p:nvPr>
        </p:nvSpPr>
        <p:spPr>
          <a:xfrm>
            <a:off x="696913" y="332601"/>
            <a:ext cx="1568827" cy="276999"/>
          </a:xfrm>
          <a:prstGeom prst="rect">
            <a:avLst/>
          </a:prstGeom>
        </p:spPr>
        <p:txBody>
          <a:bodyPr/>
          <a:lstStyle>
            <a:lvl1pPr>
              <a:defRPr/>
            </a:lvl1pPr>
          </a:lstStyle>
          <a:p>
            <a:pPr>
              <a:defRPr/>
            </a:pPr>
            <a:r>
              <a:rPr lang="en-GB" dirty="0"/>
              <a:t>September 2014</a:t>
            </a:r>
          </a:p>
        </p:txBody>
      </p:sp>
      <p:sp>
        <p:nvSpPr>
          <p:cNvPr id="7" name="Rectangle 6"/>
          <p:cNvSpPr>
            <a:spLocks noGrp="1" noChangeArrowheads="1"/>
          </p:cNvSpPr>
          <p:nvPr>
            <p:ph type="sldNum" sz="quarter" idx="11"/>
          </p:nvPr>
        </p:nvSpPr>
        <p:spPr/>
        <p:txBody>
          <a:bodyPr/>
          <a:lstStyle>
            <a:lvl1pPr>
              <a:defRPr/>
            </a:lvl1pPr>
          </a:lstStyle>
          <a:p>
            <a:pPr>
              <a:defRPr/>
            </a:pPr>
            <a:r>
              <a:rPr lang="en-GB" dirty="0"/>
              <a:t>Slide </a:t>
            </a:r>
            <a:fld id="{3FC723DD-FE53-4B62-89D4-ADB716512070}" type="slidenum">
              <a:rPr lang="en-GB"/>
              <a:pPr>
                <a:defRPr/>
              </a:pPr>
              <a:t>‹#›</a:t>
            </a:fld>
            <a:endParaRPr lang="en-GB" dirty="0"/>
          </a:p>
        </p:txBody>
      </p:sp>
      <p:sp>
        <p:nvSpPr>
          <p:cNvPr id="9" name="Rectangle 5"/>
          <p:cNvSpPr>
            <a:spLocks noGrp="1" noChangeArrowheads="1"/>
          </p:cNvSpPr>
          <p:nvPr>
            <p:ph type="ftr" sz="quarter" idx="3"/>
          </p:nvPr>
        </p:nvSpPr>
        <p:spPr bwMode="auto">
          <a:xfrm>
            <a:off x="7316794" y="6525344"/>
            <a:ext cx="1557157"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Calibri" panose="020F0502020204030204" pitchFamily="34" charset="0"/>
              </a:defRPr>
            </a:lvl1pPr>
          </a:lstStyle>
          <a:p>
            <a:pPr>
              <a:defRPr/>
            </a:pPr>
            <a:r>
              <a:rPr lang="en-GB" dirty="0"/>
              <a:t>John Kenney (Toyota ITL)</a:t>
            </a:r>
          </a:p>
        </p:txBody>
      </p:sp>
    </p:spTree>
    <p:extLst>
      <p:ext uri="{BB962C8B-B14F-4D97-AF65-F5344CB8AC3E}">
        <p14:creationId xmlns:p14="http://schemas.microsoft.com/office/powerpoint/2010/main" val="2882378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p:nvPr>
        </p:nvSpPr>
        <p:spPr/>
        <p:txBody>
          <a:bodyPr/>
          <a:lstStyle/>
          <a:p>
            <a:r>
              <a:rPr lang="en-US"/>
              <a:t>Click to edit Master title style</a:t>
            </a:r>
          </a:p>
        </p:txBody>
      </p:sp>
      <p:sp>
        <p:nvSpPr>
          <p:cNvPr id="7" name="Rectangle 4"/>
          <p:cNvSpPr>
            <a:spLocks noGrp="1" noChangeArrowheads="1"/>
          </p:cNvSpPr>
          <p:nvPr>
            <p:ph type="dt" sz="half" idx="10"/>
          </p:nvPr>
        </p:nvSpPr>
        <p:spPr>
          <a:xfrm>
            <a:off x="696913" y="332601"/>
            <a:ext cx="1568827" cy="276999"/>
          </a:xfrm>
          <a:prstGeom prst="rect">
            <a:avLst/>
          </a:prstGeom>
          <a:ln/>
        </p:spPr>
        <p:txBody>
          <a:bodyPr/>
          <a:lstStyle>
            <a:lvl1pPr>
              <a:defRPr/>
            </a:lvl1pPr>
          </a:lstStyle>
          <a:p>
            <a:pPr>
              <a:defRPr/>
            </a:pPr>
            <a:r>
              <a:rPr lang="en-GB" dirty="0"/>
              <a:t>September 2014</a:t>
            </a:r>
          </a:p>
        </p:txBody>
      </p:sp>
      <p:sp>
        <p:nvSpPr>
          <p:cNvPr id="9" name="Rectangle 6"/>
          <p:cNvSpPr>
            <a:spLocks noGrp="1" noChangeArrowheads="1"/>
          </p:cNvSpPr>
          <p:nvPr>
            <p:ph type="sldNum" sz="quarter" idx="12"/>
          </p:nvPr>
        </p:nvSpPr>
        <p:spPr>
          <a:ln/>
        </p:spPr>
        <p:txBody>
          <a:bodyPr/>
          <a:lstStyle>
            <a:lvl1pPr>
              <a:defRPr/>
            </a:lvl1pPr>
          </a:lstStyle>
          <a:p>
            <a:pPr>
              <a:defRPr/>
            </a:pPr>
            <a:r>
              <a:rPr lang="en-GB" dirty="0"/>
              <a:t>Slide </a:t>
            </a:r>
            <a:fld id="{2D89BFA7-54B0-40BE-8543-CF974E598EA2}" type="slidenum">
              <a:rPr lang="en-GB"/>
              <a:pPr>
                <a:defRPr/>
              </a:pPr>
              <a:t>‹#›</a:t>
            </a:fld>
            <a:endParaRPr lang="en-GB" dirty="0"/>
          </a:p>
        </p:txBody>
      </p:sp>
      <p:sp>
        <p:nvSpPr>
          <p:cNvPr id="11" name="Rectangle 5"/>
          <p:cNvSpPr>
            <a:spLocks noGrp="1" noChangeArrowheads="1"/>
          </p:cNvSpPr>
          <p:nvPr>
            <p:ph type="ftr" sz="quarter" idx="13"/>
          </p:nvPr>
        </p:nvSpPr>
        <p:spPr bwMode="auto">
          <a:xfrm>
            <a:off x="7316794" y="6525344"/>
            <a:ext cx="1557157"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Calibri" panose="020F0502020204030204" pitchFamily="34" charset="0"/>
              </a:defRPr>
            </a:lvl1pPr>
          </a:lstStyle>
          <a:p>
            <a:pPr>
              <a:defRPr/>
            </a:pPr>
            <a:r>
              <a:rPr lang="en-GB" dirty="0"/>
              <a:t>John Kenney (Toyota ITL)</a:t>
            </a:r>
          </a:p>
        </p:txBody>
      </p:sp>
    </p:spTree>
    <p:extLst>
      <p:ext uri="{BB962C8B-B14F-4D97-AF65-F5344CB8AC3E}">
        <p14:creationId xmlns:p14="http://schemas.microsoft.com/office/powerpoint/2010/main" val="3202992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4"/>
          <p:cNvSpPr>
            <a:spLocks noGrp="1" noChangeArrowheads="1"/>
          </p:cNvSpPr>
          <p:nvPr>
            <p:ph type="dt" sz="half" idx="10"/>
          </p:nvPr>
        </p:nvSpPr>
        <p:spPr>
          <a:xfrm>
            <a:off x="696913" y="332601"/>
            <a:ext cx="1568827" cy="276999"/>
          </a:xfrm>
          <a:prstGeom prst="rect">
            <a:avLst/>
          </a:prstGeom>
        </p:spPr>
        <p:txBody>
          <a:bodyPr/>
          <a:lstStyle>
            <a:lvl1pPr>
              <a:defRPr/>
            </a:lvl1pPr>
          </a:lstStyle>
          <a:p>
            <a:pPr>
              <a:defRPr/>
            </a:pPr>
            <a:r>
              <a:rPr lang="en-GB" dirty="0"/>
              <a:t>September 2014</a:t>
            </a:r>
          </a:p>
        </p:txBody>
      </p:sp>
      <p:sp>
        <p:nvSpPr>
          <p:cNvPr id="5" name="Rectangle 6"/>
          <p:cNvSpPr>
            <a:spLocks noGrp="1" noChangeArrowheads="1"/>
          </p:cNvSpPr>
          <p:nvPr>
            <p:ph type="sldNum" sz="quarter" idx="11"/>
          </p:nvPr>
        </p:nvSpPr>
        <p:spPr/>
        <p:txBody>
          <a:bodyPr/>
          <a:lstStyle>
            <a:lvl1pPr>
              <a:defRPr/>
            </a:lvl1pPr>
          </a:lstStyle>
          <a:p>
            <a:pPr>
              <a:defRPr/>
            </a:pPr>
            <a:r>
              <a:rPr lang="en-GB" dirty="0"/>
              <a:t>Slide </a:t>
            </a:r>
            <a:fld id="{E5E0853D-AB25-4671-A307-AC78A52F0EA3}" type="slidenum">
              <a:rPr lang="en-GB"/>
              <a:pPr>
                <a:defRPr/>
              </a:pPr>
              <a:t>‹#›</a:t>
            </a:fld>
            <a:endParaRPr lang="en-GB" dirty="0"/>
          </a:p>
        </p:txBody>
      </p:sp>
      <p:sp>
        <p:nvSpPr>
          <p:cNvPr id="7" name="Rectangle 5"/>
          <p:cNvSpPr>
            <a:spLocks noGrp="1" noChangeArrowheads="1"/>
          </p:cNvSpPr>
          <p:nvPr>
            <p:ph type="ftr" sz="quarter" idx="3"/>
          </p:nvPr>
        </p:nvSpPr>
        <p:spPr bwMode="auto">
          <a:xfrm>
            <a:off x="7316794" y="6525344"/>
            <a:ext cx="1557157"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Calibri" panose="020F0502020204030204" pitchFamily="34" charset="0"/>
              </a:defRPr>
            </a:lvl1pPr>
          </a:lstStyle>
          <a:p>
            <a:pPr>
              <a:defRPr/>
            </a:pPr>
            <a:r>
              <a:rPr lang="en-GB" dirty="0"/>
              <a:t>John Kenney (Toyota ITL)</a:t>
            </a:r>
          </a:p>
        </p:txBody>
      </p:sp>
    </p:spTree>
    <p:extLst>
      <p:ext uri="{BB962C8B-B14F-4D97-AF65-F5344CB8AC3E}">
        <p14:creationId xmlns:p14="http://schemas.microsoft.com/office/powerpoint/2010/main" val="1715510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4"/>
          <p:cNvSpPr>
            <a:spLocks noGrp="1" noChangeArrowheads="1"/>
          </p:cNvSpPr>
          <p:nvPr>
            <p:ph type="dt" sz="half" idx="10"/>
          </p:nvPr>
        </p:nvSpPr>
        <p:spPr>
          <a:xfrm>
            <a:off x="696913" y="332601"/>
            <a:ext cx="1568827" cy="276999"/>
          </a:xfrm>
          <a:prstGeom prst="rect">
            <a:avLst/>
          </a:prstGeom>
        </p:spPr>
        <p:txBody>
          <a:bodyPr/>
          <a:lstStyle>
            <a:lvl1pPr>
              <a:defRPr/>
            </a:lvl1pPr>
          </a:lstStyle>
          <a:p>
            <a:pPr>
              <a:defRPr/>
            </a:pPr>
            <a:r>
              <a:rPr lang="en-GB" dirty="0"/>
              <a:t>September 2014</a:t>
            </a:r>
          </a:p>
        </p:txBody>
      </p:sp>
      <p:sp>
        <p:nvSpPr>
          <p:cNvPr id="4" name="Rectangle 6"/>
          <p:cNvSpPr>
            <a:spLocks noGrp="1" noChangeArrowheads="1"/>
          </p:cNvSpPr>
          <p:nvPr>
            <p:ph type="sldNum" sz="quarter" idx="11"/>
          </p:nvPr>
        </p:nvSpPr>
        <p:spPr/>
        <p:txBody>
          <a:bodyPr/>
          <a:lstStyle>
            <a:lvl1pPr>
              <a:defRPr/>
            </a:lvl1pPr>
          </a:lstStyle>
          <a:p>
            <a:pPr>
              <a:defRPr/>
            </a:pPr>
            <a:r>
              <a:rPr lang="en-GB" dirty="0"/>
              <a:t>Slide </a:t>
            </a:r>
            <a:fld id="{A74E8957-6078-4BAA-88B6-3537B6C88860}" type="slidenum">
              <a:rPr lang="en-GB"/>
              <a:pPr>
                <a:defRPr/>
              </a:pPr>
              <a:t>‹#›</a:t>
            </a:fld>
            <a:endParaRPr lang="en-GB" dirty="0"/>
          </a:p>
        </p:txBody>
      </p:sp>
      <p:sp>
        <p:nvSpPr>
          <p:cNvPr id="6" name="Footer Placeholder 5"/>
          <p:cNvSpPr>
            <a:spLocks noGrp="1" noChangeArrowheads="1"/>
          </p:cNvSpPr>
          <p:nvPr>
            <p:ph type="ftr" sz="quarter" idx="3"/>
          </p:nvPr>
        </p:nvSpPr>
        <p:spPr bwMode="auto">
          <a:xfrm>
            <a:off x="7316794" y="6525344"/>
            <a:ext cx="1557157"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Calibri" panose="020F0502020204030204" pitchFamily="34" charset="0"/>
              </a:defRPr>
            </a:lvl1pPr>
          </a:lstStyle>
          <a:p>
            <a:pPr>
              <a:defRPr/>
            </a:pPr>
            <a:r>
              <a:rPr lang="en-GB" dirty="0"/>
              <a:t>John Kenney (Toyota ITL)</a:t>
            </a:r>
          </a:p>
        </p:txBody>
      </p:sp>
    </p:spTree>
    <p:extLst>
      <p:ext uri="{BB962C8B-B14F-4D97-AF65-F5344CB8AC3E}">
        <p14:creationId xmlns:p14="http://schemas.microsoft.com/office/powerpoint/2010/main" val="1358300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5"/>
          <p:cNvSpPr>
            <a:spLocks noGrp="1" noChangeArrowheads="1"/>
          </p:cNvSpPr>
          <p:nvPr>
            <p:ph type="dt" sz="half" idx="10"/>
          </p:nvPr>
        </p:nvSpPr>
        <p:spPr>
          <a:xfrm>
            <a:off x="696913" y="332601"/>
            <a:ext cx="1568827" cy="276999"/>
          </a:xfrm>
          <a:prstGeom prst="rect">
            <a:avLst/>
          </a:prstGeom>
        </p:spPr>
        <p:txBody>
          <a:bodyPr/>
          <a:lstStyle>
            <a:lvl1pPr>
              <a:defRPr/>
            </a:lvl1pPr>
          </a:lstStyle>
          <a:p>
            <a:pPr>
              <a:defRPr/>
            </a:pPr>
            <a:r>
              <a:rPr lang="en-GB" dirty="0"/>
              <a:t>September 2014</a:t>
            </a:r>
          </a:p>
        </p:txBody>
      </p:sp>
      <p:sp>
        <p:nvSpPr>
          <p:cNvPr id="7" name="Rectangle 6"/>
          <p:cNvSpPr>
            <a:spLocks noGrp="1" noChangeArrowheads="1"/>
          </p:cNvSpPr>
          <p:nvPr>
            <p:ph type="sldNum" sz="quarter" idx="11"/>
          </p:nvPr>
        </p:nvSpPr>
        <p:spPr/>
        <p:txBody>
          <a:bodyPr/>
          <a:lstStyle>
            <a:lvl1pPr>
              <a:defRPr/>
            </a:lvl1pPr>
          </a:lstStyle>
          <a:p>
            <a:pPr>
              <a:defRPr/>
            </a:pPr>
            <a:r>
              <a:rPr lang="en-GB" dirty="0"/>
              <a:t>Slide </a:t>
            </a:r>
            <a:fld id="{591EE8F4-585B-425F-A2BA-B557383A0211}" type="slidenum">
              <a:rPr lang="en-GB"/>
              <a:pPr>
                <a:defRPr/>
              </a:pPr>
              <a:t>‹#›</a:t>
            </a:fld>
            <a:endParaRPr lang="en-GB" dirty="0"/>
          </a:p>
        </p:txBody>
      </p:sp>
      <p:sp>
        <p:nvSpPr>
          <p:cNvPr id="9" name="Rectangle 5"/>
          <p:cNvSpPr>
            <a:spLocks noGrp="1" noChangeArrowheads="1"/>
          </p:cNvSpPr>
          <p:nvPr>
            <p:ph type="ftr" sz="quarter" idx="3"/>
          </p:nvPr>
        </p:nvSpPr>
        <p:spPr bwMode="auto">
          <a:xfrm>
            <a:off x="7316794" y="6525344"/>
            <a:ext cx="1557157"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Calibri" panose="020F0502020204030204" pitchFamily="34" charset="0"/>
              </a:defRPr>
            </a:lvl1pPr>
          </a:lstStyle>
          <a:p>
            <a:pPr>
              <a:defRPr/>
            </a:pPr>
            <a:r>
              <a:rPr lang="en-GB" dirty="0"/>
              <a:t>John Kenney (Toyota ITL)</a:t>
            </a:r>
          </a:p>
        </p:txBody>
      </p:sp>
    </p:spTree>
    <p:extLst>
      <p:ext uri="{BB962C8B-B14F-4D97-AF65-F5344CB8AC3E}">
        <p14:creationId xmlns:p14="http://schemas.microsoft.com/office/powerpoint/2010/main" val="4121917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5"/>
          <p:cNvSpPr>
            <a:spLocks noGrp="1" noChangeArrowheads="1"/>
          </p:cNvSpPr>
          <p:nvPr>
            <p:ph type="dt" sz="half" idx="10"/>
          </p:nvPr>
        </p:nvSpPr>
        <p:spPr>
          <a:xfrm>
            <a:off x="696913" y="332601"/>
            <a:ext cx="941604" cy="276999"/>
          </a:xfrm>
          <a:prstGeom prst="rect">
            <a:avLst/>
          </a:prstGeom>
        </p:spPr>
        <p:txBody>
          <a:bodyPr/>
          <a:lstStyle>
            <a:lvl1pPr>
              <a:defRPr/>
            </a:lvl1pPr>
          </a:lstStyle>
          <a:p>
            <a:pPr>
              <a:defRPr/>
            </a:pPr>
            <a:r>
              <a:rPr lang="en-GB" dirty="0"/>
              <a:t>January 2013</a:t>
            </a:r>
          </a:p>
        </p:txBody>
      </p:sp>
      <p:sp>
        <p:nvSpPr>
          <p:cNvPr id="7" name="Rectangle 6"/>
          <p:cNvSpPr>
            <a:spLocks noGrp="1" noChangeArrowheads="1"/>
          </p:cNvSpPr>
          <p:nvPr>
            <p:ph type="sldNum" sz="quarter" idx="11"/>
          </p:nvPr>
        </p:nvSpPr>
        <p:spPr/>
        <p:txBody>
          <a:bodyPr/>
          <a:lstStyle>
            <a:lvl1pPr>
              <a:defRPr/>
            </a:lvl1pPr>
          </a:lstStyle>
          <a:p>
            <a:pPr>
              <a:defRPr/>
            </a:pPr>
            <a:r>
              <a:rPr lang="en-GB" dirty="0"/>
              <a:t>Slide </a:t>
            </a:r>
            <a:fld id="{BBE969AE-6407-47C3-B341-7DCDF675B4CE}" type="slidenum">
              <a:rPr lang="en-GB"/>
              <a:pPr>
                <a:defRPr/>
              </a:pPr>
              <a:t>‹#›</a:t>
            </a:fld>
            <a:endParaRPr lang="en-GB" dirty="0"/>
          </a:p>
        </p:txBody>
      </p:sp>
      <p:sp>
        <p:nvSpPr>
          <p:cNvPr id="9" name="Rectangle 5"/>
          <p:cNvSpPr>
            <a:spLocks noGrp="1" noChangeArrowheads="1"/>
          </p:cNvSpPr>
          <p:nvPr>
            <p:ph type="ftr" sz="quarter" idx="3"/>
          </p:nvPr>
        </p:nvSpPr>
        <p:spPr bwMode="auto">
          <a:xfrm>
            <a:off x="7316794" y="6525344"/>
            <a:ext cx="1557157"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Calibri" panose="020F0502020204030204" pitchFamily="34" charset="0"/>
              </a:defRPr>
            </a:lvl1pPr>
          </a:lstStyle>
          <a:p>
            <a:pPr>
              <a:defRPr/>
            </a:pPr>
            <a:r>
              <a:rPr lang="en-GB" dirty="0"/>
              <a:t>John Kenney (Toyota ITL)</a:t>
            </a:r>
          </a:p>
        </p:txBody>
      </p:sp>
    </p:spTree>
    <p:extLst>
      <p:ext uri="{BB962C8B-B14F-4D97-AF65-F5344CB8AC3E}">
        <p14:creationId xmlns:p14="http://schemas.microsoft.com/office/powerpoint/2010/main" val="2002179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GB" alt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sp>
        <p:nvSpPr>
          <p:cNvPr id="1029" name="Rectangle 5"/>
          <p:cNvSpPr>
            <a:spLocks noGrp="1" noChangeArrowheads="1"/>
          </p:cNvSpPr>
          <p:nvPr>
            <p:ph type="ftr" sz="quarter" idx="3"/>
          </p:nvPr>
        </p:nvSpPr>
        <p:spPr bwMode="auto">
          <a:xfrm>
            <a:off x="7316794" y="6525344"/>
            <a:ext cx="1557157"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Calibri" panose="020F0502020204030204" pitchFamily="34" charset="0"/>
              </a:defRPr>
            </a:lvl1pPr>
          </a:lstStyle>
          <a:p>
            <a:pPr>
              <a:defRPr/>
            </a:pPr>
            <a:r>
              <a:rPr lang="en-GB" dirty="0"/>
              <a:t>John Kenney (Toyota ITL)</a:t>
            </a:r>
          </a:p>
        </p:txBody>
      </p:sp>
      <p:sp>
        <p:nvSpPr>
          <p:cNvPr id="1030" name="Rectangle 6"/>
          <p:cNvSpPr>
            <a:spLocks noGrp="1" noChangeArrowheads="1"/>
          </p:cNvSpPr>
          <p:nvPr>
            <p:ph type="sldNum" sz="quarter" idx="4"/>
          </p:nvPr>
        </p:nvSpPr>
        <p:spPr bwMode="auto">
          <a:xfrm>
            <a:off x="4352017" y="6475413"/>
            <a:ext cx="516167"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atin typeface="Calibri" panose="020F0502020204030204" pitchFamily="34" charset="0"/>
              </a:defRPr>
            </a:lvl1pPr>
          </a:lstStyle>
          <a:p>
            <a:pPr>
              <a:defRPr/>
            </a:pPr>
            <a:r>
              <a:rPr lang="en-GB" dirty="0"/>
              <a:t>Slide </a:t>
            </a:r>
            <a:fld id="{F158FE89-BC9C-4DFF-BE75-BE21B2427B55}" type="slidenum">
              <a:rPr lang="en-GB" smtClean="0"/>
              <a:pPr>
                <a:defRPr/>
              </a:pPr>
              <a:t>‹#›</a:t>
            </a:fld>
            <a:endParaRPr lang="en-GB" dirty="0"/>
          </a:p>
        </p:txBody>
      </p:sp>
      <p:sp>
        <p:nvSpPr>
          <p:cNvPr id="1031" name="Rectangle 7"/>
          <p:cNvSpPr>
            <a:spLocks noChangeArrowheads="1"/>
          </p:cNvSpPr>
          <p:nvPr/>
        </p:nvSpPr>
        <p:spPr bwMode="auto">
          <a:xfrm>
            <a:off x="5816574" y="332601"/>
            <a:ext cx="26289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457200">
              <a:defRPr sz="1200">
                <a:solidFill>
                  <a:schemeClr val="tx1"/>
                </a:solidFill>
                <a:latin typeface="Times New Roman" pitchFamily="18" charset="0"/>
              </a:defRPr>
            </a:lvl5pPr>
            <a:lvl6pPr marL="914400" eaLnBrk="0" fontAlgn="base" hangingPunct="0">
              <a:spcBef>
                <a:spcPct val="0"/>
              </a:spcBef>
              <a:spcAft>
                <a:spcPct val="0"/>
              </a:spcAft>
              <a:defRPr sz="1200">
                <a:solidFill>
                  <a:schemeClr val="tx1"/>
                </a:solidFill>
                <a:latin typeface="Times New Roman" pitchFamily="18" charset="0"/>
              </a:defRPr>
            </a:lvl6pPr>
            <a:lvl7pPr marL="1371600" eaLnBrk="0" fontAlgn="base" hangingPunct="0">
              <a:spcBef>
                <a:spcPct val="0"/>
              </a:spcBef>
              <a:spcAft>
                <a:spcPct val="0"/>
              </a:spcAft>
              <a:defRPr sz="1200">
                <a:solidFill>
                  <a:schemeClr val="tx1"/>
                </a:solidFill>
                <a:latin typeface="Times New Roman" pitchFamily="18" charset="0"/>
              </a:defRPr>
            </a:lvl7pPr>
            <a:lvl8pPr marL="1828800" eaLnBrk="0" fontAlgn="base" hangingPunct="0">
              <a:spcBef>
                <a:spcPct val="0"/>
              </a:spcBef>
              <a:spcAft>
                <a:spcPct val="0"/>
              </a:spcAft>
              <a:defRPr sz="1200">
                <a:solidFill>
                  <a:schemeClr val="tx1"/>
                </a:solidFill>
                <a:latin typeface="Times New Roman" pitchFamily="18" charset="0"/>
              </a:defRPr>
            </a:lvl8pPr>
            <a:lvl9pPr marL="2286000" eaLnBrk="0" fontAlgn="base" hangingPunct="0">
              <a:spcBef>
                <a:spcPct val="0"/>
              </a:spcBef>
              <a:spcAft>
                <a:spcPct val="0"/>
              </a:spcAft>
              <a:defRPr sz="1200">
                <a:solidFill>
                  <a:schemeClr val="tx1"/>
                </a:solidFill>
                <a:latin typeface="Times New Roman" pitchFamily="18" charset="0"/>
              </a:defRPr>
            </a:lvl9pPr>
          </a:lstStyle>
          <a:p>
            <a:pPr lvl="4" algn="r"/>
            <a:r>
              <a:rPr lang="en-GB" altLang="en-US" sz="1800" b="1" dirty="0">
                <a:latin typeface="Calibri" panose="020F0502020204030204" pitchFamily="34" charset="0"/>
              </a:rPr>
              <a:t>IEEE 802.11-20/1421r1</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1033" name="Rectangle 9"/>
          <p:cNvSpPr>
            <a:spLocks noChangeArrowheads="1"/>
          </p:cNvSpPr>
          <p:nvPr/>
        </p:nvSpPr>
        <p:spPr bwMode="auto">
          <a:xfrm>
            <a:off x="685800" y="6475413"/>
            <a:ext cx="70852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altLang="en-US" dirty="0">
                <a:latin typeface="Calibri" panose="020F0502020204030204" pitchFamily="34"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4" r:id="rId5"/>
    <p:sldLayoutId id="2147483799" r:id="rId6"/>
    <p:sldLayoutId id="2147483800" r:id="rId7"/>
    <p:sldLayoutId id="2147483801" r:id="rId8"/>
    <p:sldLayoutId id="2147483802" r:id="rId9"/>
    <p:sldLayoutId id="2147483803" r:id="rId10"/>
    <p:sldLayoutId id="2147483804" r:id="rId11"/>
  </p:sldLayoutIdLst>
  <p:hf hdr="0"/>
  <p:txStyles>
    <p:titleStyle>
      <a:lvl1pPr algn="ctr" rtl="0" eaLnBrk="0" fontAlgn="base" hangingPunct="0">
        <a:spcBef>
          <a:spcPct val="0"/>
        </a:spcBef>
        <a:spcAft>
          <a:spcPct val="0"/>
        </a:spcAft>
        <a:defRPr sz="3200" b="1">
          <a:solidFill>
            <a:schemeClr val="tx2"/>
          </a:solidFill>
          <a:latin typeface="Calibri" panose="020F0502020204030204" pitchFamily="34" charset="0"/>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Calibri" panose="020F0502020204030204" pitchFamily="34" charset="0"/>
        </a:defRPr>
      </a:lvl2pPr>
      <a:lvl3pPr marL="1085850" indent="-228600" algn="l" rtl="0" eaLnBrk="0" fontAlgn="base" hangingPunct="0">
        <a:spcBef>
          <a:spcPct val="20000"/>
        </a:spcBef>
        <a:spcAft>
          <a:spcPct val="0"/>
        </a:spcAft>
        <a:buChar char="•"/>
        <a:defRPr>
          <a:solidFill>
            <a:schemeClr val="tx1"/>
          </a:solidFill>
          <a:latin typeface="Calibri" panose="020F0502020204030204" pitchFamily="34" charset="0"/>
        </a:defRPr>
      </a:lvl3pPr>
      <a:lvl4pPr marL="1428750" indent="-228600" algn="l" rtl="0" eaLnBrk="0" fontAlgn="base" hangingPunct="0">
        <a:spcBef>
          <a:spcPct val="20000"/>
        </a:spcBef>
        <a:spcAft>
          <a:spcPct val="0"/>
        </a:spcAft>
        <a:buChar char="–"/>
        <a:defRPr sz="1600">
          <a:solidFill>
            <a:schemeClr val="tx1"/>
          </a:solidFill>
          <a:latin typeface="Calibri" panose="020F0502020204030204" pitchFamily="34" charset="0"/>
        </a:defRPr>
      </a:lvl4pPr>
      <a:lvl5pPr marL="1771650" indent="-228600" algn="l" rtl="0" eaLnBrk="0" fontAlgn="base" hangingPunct="0">
        <a:spcBef>
          <a:spcPct val="20000"/>
        </a:spcBef>
        <a:spcAft>
          <a:spcPct val="0"/>
        </a:spcAft>
        <a:buChar char="•"/>
        <a:defRPr sz="1600">
          <a:solidFill>
            <a:schemeClr val="tx1"/>
          </a:solidFill>
          <a:latin typeface="Calibri" panose="020F0502020204030204" pitchFamily="34"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p:spPr>
        <p:txBody>
          <a:bodyPr/>
          <a:lstStyle/>
          <a:p>
            <a:r>
              <a:rPr lang="en-GB" altLang="en-US" dirty="0"/>
              <a:t>IEEE 1609 WG feedback on 802.11bd D0.3</a:t>
            </a:r>
          </a:p>
        </p:txBody>
      </p:sp>
      <p:sp>
        <p:nvSpPr>
          <p:cNvPr id="12291" name="Rectangle 4"/>
          <p:cNvSpPr>
            <a:spLocks noGrp="1" noChangeArrowheads="1"/>
          </p:cNvSpPr>
          <p:nvPr>
            <p:ph idx="1"/>
          </p:nvPr>
        </p:nvSpPr>
        <p:spPr>
          <a:xfrm>
            <a:off x="683568" y="1628800"/>
            <a:ext cx="7772400" cy="4114800"/>
          </a:xfrm>
        </p:spPr>
        <p:txBody>
          <a:bodyPr/>
          <a:lstStyle/>
          <a:p>
            <a:pPr algn="ctr">
              <a:buFontTx/>
              <a:buNone/>
            </a:pPr>
            <a:r>
              <a:rPr lang="en-GB" altLang="en-US" sz="2000" dirty="0"/>
              <a:t>Date:</a:t>
            </a:r>
            <a:r>
              <a:rPr lang="en-GB" altLang="en-US" sz="2000" b="0" dirty="0"/>
              <a:t> September 8, 2020</a:t>
            </a:r>
          </a:p>
        </p:txBody>
      </p:sp>
      <p:sp>
        <p:nvSpPr>
          <p:cNvPr id="12293" name="Slide Number Placeholder 5"/>
          <p:cNvSpPr>
            <a:spLocks noGrp="1"/>
          </p:cNvSpPr>
          <p:nvPr>
            <p:ph type="sldNum" sz="quarter" idx="12"/>
          </p:nvPr>
        </p:nvSpPr>
        <p:spPr>
          <a:xfrm>
            <a:off x="4401882" y="6123013"/>
            <a:ext cx="41197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altLang="en-US" dirty="0">
                <a:latin typeface="Calibri" panose="020F0502020204030204" pitchFamily="34" charset="0"/>
              </a:rPr>
              <a:t>Slide </a:t>
            </a:r>
            <a:fld id="{FF0B54F1-E75A-4F7E-B534-0C6530970CF7}" type="slidenum">
              <a:rPr lang="en-GB" altLang="en-US" smtClean="0">
                <a:latin typeface="Calibri" panose="020F0502020204030204" pitchFamily="34" charset="0"/>
              </a:rPr>
              <a:pPr/>
              <a:t>1</a:t>
            </a:fld>
            <a:endParaRPr lang="en-GB" altLang="en-US" dirty="0">
              <a:latin typeface="Calibri" panose="020F0502020204030204" pitchFamily="34" charset="0"/>
            </a:endParaRPr>
          </a:p>
        </p:txBody>
      </p:sp>
      <p:sp>
        <p:nvSpPr>
          <p:cNvPr id="12294" name="Rectangle 6"/>
          <p:cNvSpPr>
            <a:spLocks noChangeArrowheads="1"/>
          </p:cNvSpPr>
          <p:nvPr/>
        </p:nvSpPr>
        <p:spPr bwMode="auto">
          <a:xfrm>
            <a:off x="531168" y="15875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spcBef>
                <a:spcPct val="20000"/>
              </a:spcBef>
            </a:pPr>
            <a:r>
              <a:rPr lang="en-GB" altLang="en-US" sz="2000" b="1" dirty="0"/>
              <a:t>Author:</a:t>
            </a:r>
            <a:endParaRPr lang="en-GB" altLang="en-US" sz="2000" dirty="0"/>
          </a:p>
        </p:txBody>
      </p:sp>
      <p:graphicFrame>
        <p:nvGraphicFramePr>
          <p:cNvPr id="12295" name="Object 5"/>
          <p:cNvGraphicFramePr>
            <a:graphicFrameLocks noChangeAspect="1"/>
          </p:cNvGraphicFramePr>
          <p:nvPr>
            <p:extLst>
              <p:ext uri="{D42A27DB-BD31-4B8C-83A1-F6EECF244321}">
                <p14:modId xmlns:p14="http://schemas.microsoft.com/office/powerpoint/2010/main" val="1061710995"/>
              </p:ext>
            </p:extLst>
          </p:nvPr>
        </p:nvGraphicFramePr>
        <p:xfrm>
          <a:off x="320675" y="2168525"/>
          <a:ext cx="8291513" cy="4113213"/>
        </p:xfrm>
        <a:graphic>
          <a:graphicData uri="http://schemas.openxmlformats.org/presentationml/2006/ole">
            <mc:AlternateContent xmlns:mc="http://schemas.openxmlformats.org/markup-compatibility/2006">
              <mc:Choice xmlns:v="urn:schemas-microsoft-com:vml" Requires="v">
                <p:oleObj spid="_x0000_s12395" name="Document" r:id="rId4" imgW="8842555" imgH="4394879" progId="Word.Document.8">
                  <p:embed/>
                </p:oleObj>
              </mc:Choice>
              <mc:Fallback>
                <p:oleObj name="Document" r:id="rId4" imgW="8842555" imgH="4394879" progId="Word.Document.8">
                  <p:embed/>
                  <p:pic>
                    <p:nvPicPr>
                      <p:cNvPr id="0" name="Object 5"/>
                      <p:cNvPicPr>
                        <a:picLocks noChangeAspect="1" noChangeArrowheads="1"/>
                      </p:cNvPicPr>
                      <p:nvPr/>
                    </p:nvPicPr>
                    <p:blipFill>
                      <a:blip r:embed="rId5"/>
                      <a:srcRect/>
                      <a:stretch>
                        <a:fillRect/>
                      </a:stretch>
                    </p:blipFill>
                    <p:spPr bwMode="auto">
                      <a:xfrm>
                        <a:off x="320675" y="2168525"/>
                        <a:ext cx="8291513" cy="4113213"/>
                      </a:xfrm>
                      <a:prstGeom prst="rect">
                        <a:avLst/>
                      </a:prstGeom>
                      <a:noFill/>
                      <a:ln>
                        <a:noFill/>
                      </a:ln>
                      <a:effectLst/>
                    </p:spPr>
                  </p:pic>
                </p:oleObj>
              </mc:Fallback>
            </mc:AlternateContent>
          </a:graphicData>
        </a:graphic>
      </p:graphicFrame>
      <p:sp>
        <p:nvSpPr>
          <p:cNvPr id="8" name="Rectangle 5"/>
          <p:cNvSpPr>
            <a:spLocks noGrp="1" noChangeArrowheads="1"/>
          </p:cNvSpPr>
          <p:nvPr>
            <p:ph type="ftr" sz="quarter" idx="3"/>
          </p:nvPr>
        </p:nvSpPr>
        <p:spPr bwMode="auto">
          <a:xfrm>
            <a:off x="7332151" y="6525344"/>
            <a:ext cx="1557157"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Calibri" panose="020F0502020204030204" pitchFamily="34" charset="0"/>
              </a:defRPr>
            </a:lvl1pPr>
          </a:lstStyle>
          <a:p>
            <a:pPr>
              <a:defRPr/>
            </a:pPr>
            <a:r>
              <a:rPr lang="en-GB" dirty="0"/>
              <a:t>John Kenney (Toyota ITL)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44025-F69B-4068-AF0B-28D56D2FEA34}"/>
              </a:ext>
            </a:extLst>
          </p:cNvPr>
          <p:cNvSpPr>
            <a:spLocks noGrp="1"/>
          </p:cNvSpPr>
          <p:nvPr>
            <p:ph type="title"/>
          </p:nvPr>
        </p:nvSpPr>
        <p:spPr/>
        <p:txBody>
          <a:bodyPr/>
          <a:lstStyle/>
          <a:p>
            <a:r>
              <a:rPr lang="en-US" dirty="0" err="1"/>
              <a:t>CANCELTX.request</a:t>
            </a:r>
            <a:r>
              <a:rPr lang="en-US" dirty="0"/>
              <a:t> topic</a:t>
            </a:r>
          </a:p>
        </p:txBody>
      </p:sp>
      <p:sp>
        <p:nvSpPr>
          <p:cNvPr id="3" name="Content Placeholder 2">
            <a:extLst>
              <a:ext uri="{FF2B5EF4-FFF2-40B4-BE49-F238E27FC236}">
                <a16:creationId xmlns:a16="http://schemas.microsoft.com/office/drawing/2014/main" id="{F7688CCB-E4C9-4F9C-8603-EAD167A1981E}"/>
              </a:ext>
            </a:extLst>
          </p:cNvPr>
          <p:cNvSpPr>
            <a:spLocks noGrp="1"/>
          </p:cNvSpPr>
          <p:nvPr>
            <p:ph idx="1"/>
          </p:nvPr>
        </p:nvSpPr>
        <p:spPr/>
        <p:txBody>
          <a:bodyPr/>
          <a:lstStyle/>
          <a:p>
            <a:pPr marL="0" indent="0">
              <a:buNone/>
            </a:pPr>
            <a:r>
              <a:rPr lang="en-US" dirty="0"/>
              <a:t>CID 43:</a:t>
            </a:r>
          </a:p>
          <a:p>
            <a:r>
              <a:rPr lang="en-US" sz="1800" b="0" dirty="0"/>
              <a:t>“The text could be clarified to indicate whether the MLME-</a:t>
            </a:r>
            <a:r>
              <a:rPr lang="en-US" sz="1800" b="0" dirty="0" err="1"/>
              <a:t>CANCELTX.request</a:t>
            </a:r>
            <a:r>
              <a:rPr lang="en-US" sz="1800" b="0" dirty="0"/>
              <a:t> primitive removes all </a:t>
            </a:r>
            <a:r>
              <a:rPr lang="en-US" sz="1800" b="0" dirty="0" err="1"/>
              <a:t>untransmitted</a:t>
            </a:r>
            <a:r>
              <a:rPr lang="en-US" sz="1800" b="0" dirty="0"/>
              <a:t> MSDUs in the indicated access category, or only all non-head-of-line MSDUs.  If a HOL MSDU is to be removed, the text should clarify up to what point in the contention process the removal must be achievable. For example, should any HOL MSDU be removed as long as the countdown value &gt; 0? As long as the transmission of the HOL MSDU has not started?”</a:t>
            </a:r>
          </a:p>
          <a:p>
            <a:r>
              <a:rPr lang="en-US" sz="1800" i="1" dirty="0">
                <a:solidFill>
                  <a:srgbClr val="0070C0"/>
                </a:solidFill>
              </a:rPr>
              <a:t>IEEE 1609 WG prefers that </a:t>
            </a:r>
            <a:r>
              <a:rPr lang="en-US" sz="1800" i="1" dirty="0" err="1">
                <a:solidFill>
                  <a:srgbClr val="0070C0"/>
                </a:solidFill>
              </a:rPr>
              <a:t>CANCELTX.request</a:t>
            </a:r>
            <a:r>
              <a:rPr lang="en-US" sz="1800" i="1" dirty="0">
                <a:solidFill>
                  <a:srgbClr val="0070C0"/>
                </a:solidFill>
              </a:rPr>
              <a:t> cause the HOL MSDU be removed if it has not yet begun transmission. </a:t>
            </a:r>
          </a:p>
          <a:p>
            <a:r>
              <a:rPr lang="en-US" sz="1800" i="1" dirty="0">
                <a:solidFill>
                  <a:srgbClr val="0070C0"/>
                </a:solidFill>
              </a:rPr>
              <a:t>IEEE 1609 WG does </a:t>
            </a:r>
            <a:r>
              <a:rPr lang="en-US" sz="1800" i="1" u="sng" dirty="0">
                <a:solidFill>
                  <a:srgbClr val="0070C0"/>
                </a:solidFill>
              </a:rPr>
              <a:t>not</a:t>
            </a:r>
            <a:r>
              <a:rPr lang="en-US" sz="1800" i="1" dirty="0">
                <a:solidFill>
                  <a:srgbClr val="0070C0"/>
                </a:solidFill>
              </a:rPr>
              <a:t> request that the channel identifier be included as a parameter of the </a:t>
            </a:r>
            <a:r>
              <a:rPr lang="en-US" sz="1800" i="1" dirty="0" err="1">
                <a:solidFill>
                  <a:srgbClr val="0070C0"/>
                </a:solidFill>
              </a:rPr>
              <a:t>CANCELTX.request</a:t>
            </a:r>
            <a:r>
              <a:rPr lang="en-US" sz="1800" i="1" dirty="0">
                <a:solidFill>
                  <a:srgbClr val="0070C0"/>
                </a:solidFill>
              </a:rPr>
              <a:t> primitive</a:t>
            </a:r>
          </a:p>
          <a:p>
            <a:endParaRPr lang="en-US" b="0" dirty="0"/>
          </a:p>
        </p:txBody>
      </p:sp>
      <p:sp>
        <p:nvSpPr>
          <p:cNvPr id="4" name="Date Placeholder 3">
            <a:extLst>
              <a:ext uri="{FF2B5EF4-FFF2-40B4-BE49-F238E27FC236}">
                <a16:creationId xmlns:a16="http://schemas.microsoft.com/office/drawing/2014/main" id="{59D24A21-726E-4E6E-98D8-4396D4F5E4DB}"/>
              </a:ext>
            </a:extLst>
          </p:cNvPr>
          <p:cNvSpPr>
            <a:spLocks noGrp="1"/>
          </p:cNvSpPr>
          <p:nvPr>
            <p:ph type="dt" sz="half" idx="10"/>
          </p:nvPr>
        </p:nvSpPr>
        <p:spPr/>
        <p:txBody>
          <a:bodyPr/>
          <a:lstStyle/>
          <a:p>
            <a:pPr>
              <a:defRPr/>
            </a:pPr>
            <a:r>
              <a:rPr lang="en-GB"/>
              <a:t>Sept. 2020</a:t>
            </a:r>
            <a:endParaRPr lang="en-GB" dirty="0"/>
          </a:p>
        </p:txBody>
      </p:sp>
      <p:sp>
        <p:nvSpPr>
          <p:cNvPr id="5" name="Slide Number Placeholder 4">
            <a:extLst>
              <a:ext uri="{FF2B5EF4-FFF2-40B4-BE49-F238E27FC236}">
                <a16:creationId xmlns:a16="http://schemas.microsoft.com/office/drawing/2014/main" id="{FB5D2E7F-1FBB-4759-AA97-531159F9A65F}"/>
              </a:ext>
            </a:extLst>
          </p:cNvPr>
          <p:cNvSpPr>
            <a:spLocks noGrp="1"/>
          </p:cNvSpPr>
          <p:nvPr>
            <p:ph type="sldNum" sz="quarter" idx="12"/>
          </p:nvPr>
        </p:nvSpPr>
        <p:spPr/>
        <p:txBody>
          <a:bodyPr/>
          <a:lstStyle/>
          <a:p>
            <a:pPr>
              <a:defRPr/>
            </a:pPr>
            <a:r>
              <a:rPr lang="en-GB"/>
              <a:t>Slide </a:t>
            </a:r>
            <a:fld id="{175D1F6B-8DAF-4BC1-A243-C99B28F1BA61}" type="slidenum">
              <a:rPr lang="en-GB" smtClean="0"/>
              <a:pPr>
                <a:defRPr/>
              </a:pPr>
              <a:t>10</a:t>
            </a:fld>
            <a:endParaRPr lang="en-GB" dirty="0"/>
          </a:p>
        </p:txBody>
      </p:sp>
      <p:sp>
        <p:nvSpPr>
          <p:cNvPr id="6" name="Footer Placeholder 5">
            <a:extLst>
              <a:ext uri="{FF2B5EF4-FFF2-40B4-BE49-F238E27FC236}">
                <a16:creationId xmlns:a16="http://schemas.microsoft.com/office/drawing/2014/main" id="{27F29022-EC3A-4248-941D-EAC94946D464}"/>
              </a:ext>
            </a:extLst>
          </p:cNvPr>
          <p:cNvSpPr>
            <a:spLocks noGrp="1"/>
          </p:cNvSpPr>
          <p:nvPr>
            <p:ph type="ftr" sz="quarter" idx="3"/>
          </p:nvPr>
        </p:nvSpPr>
        <p:spPr/>
        <p:txBody>
          <a:bodyPr/>
          <a:lstStyle/>
          <a:p>
            <a:pPr>
              <a:defRPr/>
            </a:pPr>
            <a:r>
              <a:rPr lang="en-GB"/>
              <a:t>John Kenney (Toyota ITL)</a:t>
            </a:r>
            <a:endParaRPr lang="en-GB" dirty="0"/>
          </a:p>
        </p:txBody>
      </p:sp>
    </p:spTree>
    <p:extLst>
      <p:ext uri="{BB962C8B-B14F-4D97-AF65-F5344CB8AC3E}">
        <p14:creationId xmlns:p14="http://schemas.microsoft.com/office/powerpoint/2010/main" val="4071270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41028-04F4-44EE-9D12-07BC90227BBA}"/>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5EAADA6F-BCFD-4781-B1BD-9F15E0D0F409}"/>
              </a:ext>
            </a:extLst>
          </p:cNvPr>
          <p:cNvSpPr>
            <a:spLocks noGrp="1"/>
          </p:cNvSpPr>
          <p:nvPr>
            <p:ph idx="1"/>
          </p:nvPr>
        </p:nvSpPr>
        <p:spPr>
          <a:xfrm>
            <a:off x="696913" y="1783804"/>
            <a:ext cx="7772400" cy="3548609"/>
          </a:xfrm>
        </p:spPr>
        <p:txBody>
          <a:bodyPr/>
          <a:lstStyle/>
          <a:p>
            <a:pPr marL="0" lvl="0" indent="0">
              <a:buNone/>
            </a:pPr>
            <a:r>
              <a:rPr lang="en-GB" sz="1800" dirty="0"/>
              <a:t>Radio Environment Request Vector preferences:</a:t>
            </a:r>
          </a:p>
          <a:p>
            <a:r>
              <a:rPr lang="en-US" sz="1800" b="0" i="1" dirty="0">
                <a:solidFill>
                  <a:srgbClr val="0070C0"/>
                </a:solidFill>
              </a:rPr>
              <a:t>IEEE 1609 WG prefers that the channel information be included in the radio environment request and status vectors</a:t>
            </a:r>
          </a:p>
          <a:p>
            <a:endParaRPr lang="en-US" sz="1800" b="0" i="1" dirty="0">
              <a:solidFill>
                <a:srgbClr val="0070C0"/>
              </a:solidFill>
            </a:endParaRPr>
          </a:p>
          <a:p>
            <a:r>
              <a:rPr lang="en-US" sz="1800" b="0" i="1" dirty="0">
                <a:solidFill>
                  <a:srgbClr val="0070C0"/>
                </a:solidFill>
              </a:rPr>
              <a:t>IEEE 1609 WG prefers that when an MSDU reaches its expiry time and is discarded, the </a:t>
            </a:r>
            <a:r>
              <a:rPr lang="en-US" sz="1800" b="0" i="1" dirty="0" err="1">
                <a:solidFill>
                  <a:srgbClr val="0070C0"/>
                </a:solidFill>
              </a:rPr>
              <a:t>backoff</a:t>
            </a:r>
            <a:r>
              <a:rPr lang="en-US" sz="1800" b="0" i="1" dirty="0">
                <a:solidFill>
                  <a:srgbClr val="0070C0"/>
                </a:solidFill>
              </a:rPr>
              <a:t> timer of the associated EDCAF is unchanged. It should not be reinitialized with a new timer value, even if the discarded MSDU was head-of-line in the EDCA queue.</a:t>
            </a:r>
          </a:p>
          <a:p>
            <a:pPr marL="0" indent="0">
              <a:buNone/>
            </a:pPr>
            <a:endParaRPr lang="en-GB" sz="1800" dirty="0"/>
          </a:p>
          <a:p>
            <a:pPr marL="0" indent="0">
              <a:buNone/>
            </a:pPr>
            <a:r>
              <a:rPr lang="en-GB" sz="1800" dirty="0" err="1"/>
              <a:t>CANCELTX.request</a:t>
            </a:r>
            <a:r>
              <a:rPr lang="en-GB" sz="1800" dirty="0"/>
              <a:t> preferences:</a:t>
            </a:r>
            <a:endParaRPr lang="en-US" sz="1800" b="0" i="1" dirty="0">
              <a:solidFill>
                <a:srgbClr val="0070C0"/>
              </a:solidFill>
            </a:endParaRPr>
          </a:p>
          <a:p>
            <a:r>
              <a:rPr lang="en-US" sz="1800" b="0" i="1" dirty="0">
                <a:solidFill>
                  <a:srgbClr val="0070C0"/>
                </a:solidFill>
              </a:rPr>
              <a:t>IEEE 1609 WG prefers that </a:t>
            </a:r>
            <a:r>
              <a:rPr lang="en-US" sz="1800" b="0" i="1" dirty="0" err="1">
                <a:solidFill>
                  <a:srgbClr val="0070C0"/>
                </a:solidFill>
              </a:rPr>
              <a:t>CANCELTX.request</a:t>
            </a:r>
            <a:r>
              <a:rPr lang="en-US" sz="1800" b="0" i="1" dirty="0">
                <a:solidFill>
                  <a:srgbClr val="0070C0"/>
                </a:solidFill>
              </a:rPr>
              <a:t> cause the HOL MSDU be removed if it has not yet begun transmission. </a:t>
            </a:r>
          </a:p>
          <a:p>
            <a:endParaRPr lang="en-US" sz="1800" b="0" i="1" dirty="0">
              <a:solidFill>
                <a:srgbClr val="0070C0"/>
              </a:solidFill>
            </a:endParaRPr>
          </a:p>
          <a:p>
            <a:r>
              <a:rPr lang="en-US" sz="1800" b="0" i="1" dirty="0">
                <a:solidFill>
                  <a:srgbClr val="0070C0"/>
                </a:solidFill>
              </a:rPr>
              <a:t>IEEE 1609 WG does </a:t>
            </a:r>
            <a:r>
              <a:rPr lang="en-US" sz="1800" b="0" i="1" u="sng" dirty="0">
                <a:solidFill>
                  <a:srgbClr val="0070C0"/>
                </a:solidFill>
              </a:rPr>
              <a:t>not</a:t>
            </a:r>
            <a:r>
              <a:rPr lang="en-US" sz="1800" b="0" i="1" dirty="0">
                <a:solidFill>
                  <a:srgbClr val="0070C0"/>
                </a:solidFill>
              </a:rPr>
              <a:t> request that the channel identifier be included as a parameter of the </a:t>
            </a:r>
            <a:r>
              <a:rPr lang="en-US" sz="1800" b="0" i="1" dirty="0" err="1">
                <a:solidFill>
                  <a:srgbClr val="0070C0"/>
                </a:solidFill>
              </a:rPr>
              <a:t>CANCELTX.request</a:t>
            </a:r>
            <a:r>
              <a:rPr lang="en-US" sz="1800" b="0" i="1" dirty="0">
                <a:solidFill>
                  <a:srgbClr val="0070C0"/>
                </a:solidFill>
              </a:rPr>
              <a:t> primitive</a:t>
            </a:r>
          </a:p>
          <a:p>
            <a:endParaRPr lang="en-US" sz="1800" b="0" i="1" dirty="0">
              <a:solidFill>
                <a:srgbClr val="0070C0"/>
              </a:solidFill>
            </a:endParaRPr>
          </a:p>
          <a:p>
            <a:pPr marL="0" indent="0">
              <a:buNone/>
            </a:pPr>
            <a:endParaRPr lang="en-US" sz="1800" i="1" dirty="0">
              <a:solidFill>
                <a:srgbClr val="0070C0"/>
              </a:solidFill>
            </a:endParaRPr>
          </a:p>
          <a:p>
            <a:pPr marL="0" indent="0">
              <a:buNone/>
            </a:pPr>
            <a:endParaRPr lang="en-US" sz="1800" i="1" dirty="0">
              <a:solidFill>
                <a:srgbClr val="FF3300"/>
              </a:solidFill>
            </a:endParaRPr>
          </a:p>
          <a:p>
            <a:pPr marL="0" indent="0">
              <a:buNone/>
            </a:pPr>
            <a:endParaRPr lang="en-US" sz="2000" b="0" dirty="0"/>
          </a:p>
        </p:txBody>
      </p:sp>
      <p:sp>
        <p:nvSpPr>
          <p:cNvPr id="4" name="Date Placeholder 3">
            <a:extLst>
              <a:ext uri="{FF2B5EF4-FFF2-40B4-BE49-F238E27FC236}">
                <a16:creationId xmlns:a16="http://schemas.microsoft.com/office/drawing/2014/main" id="{5DAFF775-DA26-40F4-952E-B3E106D193B6}"/>
              </a:ext>
            </a:extLst>
          </p:cNvPr>
          <p:cNvSpPr>
            <a:spLocks noGrp="1"/>
          </p:cNvSpPr>
          <p:nvPr>
            <p:ph type="dt" sz="half" idx="10"/>
          </p:nvPr>
        </p:nvSpPr>
        <p:spPr/>
        <p:txBody>
          <a:bodyPr/>
          <a:lstStyle/>
          <a:p>
            <a:pPr>
              <a:defRPr/>
            </a:pPr>
            <a:r>
              <a:rPr lang="en-GB" dirty="0"/>
              <a:t>Sept. 2020</a:t>
            </a:r>
          </a:p>
        </p:txBody>
      </p:sp>
      <p:sp>
        <p:nvSpPr>
          <p:cNvPr id="5" name="Slide Number Placeholder 4">
            <a:extLst>
              <a:ext uri="{FF2B5EF4-FFF2-40B4-BE49-F238E27FC236}">
                <a16:creationId xmlns:a16="http://schemas.microsoft.com/office/drawing/2014/main" id="{B109D8C3-ED79-4684-AFFF-D5D12A89F5E9}"/>
              </a:ext>
            </a:extLst>
          </p:cNvPr>
          <p:cNvSpPr>
            <a:spLocks noGrp="1"/>
          </p:cNvSpPr>
          <p:nvPr>
            <p:ph type="sldNum" sz="quarter" idx="12"/>
          </p:nvPr>
        </p:nvSpPr>
        <p:spPr/>
        <p:txBody>
          <a:bodyPr/>
          <a:lstStyle/>
          <a:p>
            <a:pPr>
              <a:defRPr/>
            </a:pPr>
            <a:r>
              <a:rPr lang="en-GB"/>
              <a:t>Slide </a:t>
            </a:r>
            <a:fld id="{175D1F6B-8DAF-4BC1-A243-C99B28F1BA61}" type="slidenum">
              <a:rPr lang="en-GB" smtClean="0"/>
              <a:pPr>
                <a:defRPr/>
              </a:pPr>
              <a:t>11</a:t>
            </a:fld>
            <a:endParaRPr lang="en-GB" dirty="0"/>
          </a:p>
        </p:txBody>
      </p:sp>
      <p:sp>
        <p:nvSpPr>
          <p:cNvPr id="6" name="Footer Placeholder 5">
            <a:extLst>
              <a:ext uri="{FF2B5EF4-FFF2-40B4-BE49-F238E27FC236}">
                <a16:creationId xmlns:a16="http://schemas.microsoft.com/office/drawing/2014/main" id="{705CCF25-B792-4D4B-811B-6B152BA3544C}"/>
              </a:ext>
            </a:extLst>
          </p:cNvPr>
          <p:cNvSpPr>
            <a:spLocks noGrp="1"/>
          </p:cNvSpPr>
          <p:nvPr>
            <p:ph type="ftr" sz="quarter" idx="3"/>
          </p:nvPr>
        </p:nvSpPr>
        <p:spPr/>
        <p:txBody>
          <a:bodyPr/>
          <a:lstStyle/>
          <a:p>
            <a:pPr>
              <a:defRPr/>
            </a:pPr>
            <a:r>
              <a:rPr lang="en-GB" dirty="0"/>
              <a:t>John Kenney (Toyota ITL)</a:t>
            </a:r>
          </a:p>
        </p:txBody>
      </p:sp>
    </p:spTree>
    <p:extLst>
      <p:ext uri="{BB962C8B-B14F-4D97-AF65-F5344CB8AC3E}">
        <p14:creationId xmlns:p14="http://schemas.microsoft.com/office/powerpoint/2010/main" val="1481988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93CFC-F981-4AB2-8A5B-4C5D3FFADD09}"/>
              </a:ext>
            </a:extLst>
          </p:cNvPr>
          <p:cNvSpPr>
            <a:spLocks noGrp="1"/>
          </p:cNvSpPr>
          <p:nvPr>
            <p:ph type="title"/>
          </p:nvPr>
        </p:nvSpPr>
        <p:spPr/>
        <p:txBody>
          <a:bodyPr/>
          <a:lstStyle/>
          <a:p>
            <a:r>
              <a:rPr lang="en-US" dirty="0"/>
              <a:t>Abstract</a:t>
            </a:r>
          </a:p>
        </p:txBody>
      </p:sp>
      <p:sp>
        <p:nvSpPr>
          <p:cNvPr id="3" name="Content Placeholder 2">
            <a:extLst>
              <a:ext uri="{FF2B5EF4-FFF2-40B4-BE49-F238E27FC236}">
                <a16:creationId xmlns:a16="http://schemas.microsoft.com/office/drawing/2014/main" id="{81C57A38-2AE4-4110-957F-8116013F008A}"/>
              </a:ext>
            </a:extLst>
          </p:cNvPr>
          <p:cNvSpPr>
            <a:spLocks noGrp="1"/>
          </p:cNvSpPr>
          <p:nvPr>
            <p:ph idx="1"/>
          </p:nvPr>
        </p:nvSpPr>
        <p:spPr>
          <a:xfrm>
            <a:off x="539553" y="1981200"/>
            <a:ext cx="8334398" cy="4114800"/>
          </a:xfrm>
        </p:spPr>
        <p:txBody>
          <a:bodyPr/>
          <a:lstStyle/>
          <a:p>
            <a:pPr marL="0" indent="0">
              <a:buNone/>
            </a:pPr>
            <a:r>
              <a:rPr lang="en-US" dirty="0"/>
              <a:t>The IEEE 1609 WG discussed key issues related to IEEE 802.11bd D0.3 at their June 2020 meeting. </a:t>
            </a:r>
          </a:p>
          <a:p>
            <a:pPr marL="0" indent="0">
              <a:buNone/>
            </a:pPr>
            <a:endParaRPr lang="en-US" dirty="0"/>
          </a:p>
          <a:p>
            <a:pPr marL="0" indent="0">
              <a:buNone/>
            </a:pPr>
            <a:r>
              <a:rPr lang="en-US" dirty="0"/>
              <a:t>This individual submission from the IEEE 1609/IEEE 802.11 Liaison provides feedback regarding Clause 5 of the 11bd amendment.</a:t>
            </a:r>
          </a:p>
          <a:p>
            <a:pPr marL="0" indent="0">
              <a:buNone/>
            </a:pPr>
            <a:endParaRPr lang="en-US" dirty="0"/>
          </a:p>
          <a:p>
            <a:pPr marL="0" indent="0">
              <a:buNone/>
            </a:pPr>
            <a:r>
              <a:rPr lang="en-US" dirty="0"/>
              <a:t>Affected CIDS: 21, 37, 39, 43, 59</a:t>
            </a:r>
          </a:p>
        </p:txBody>
      </p:sp>
      <p:sp>
        <p:nvSpPr>
          <p:cNvPr id="4" name="Date Placeholder 3">
            <a:extLst>
              <a:ext uri="{FF2B5EF4-FFF2-40B4-BE49-F238E27FC236}">
                <a16:creationId xmlns:a16="http://schemas.microsoft.com/office/drawing/2014/main" id="{9F8CA467-3ACC-468D-BF9C-E44176251ECD}"/>
              </a:ext>
            </a:extLst>
          </p:cNvPr>
          <p:cNvSpPr>
            <a:spLocks noGrp="1"/>
          </p:cNvSpPr>
          <p:nvPr>
            <p:ph type="dt" sz="half" idx="10"/>
          </p:nvPr>
        </p:nvSpPr>
        <p:spPr/>
        <p:txBody>
          <a:bodyPr/>
          <a:lstStyle/>
          <a:p>
            <a:pPr>
              <a:defRPr/>
            </a:pPr>
            <a:r>
              <a:rPr lang="en-GB" dirty="0"/>
              <a:t>Sept. 2020</a:t>
            </a:r>
          </a:p>
        </p:txBody>
      </p:sp>
      <p:sp>
        <p:nvSpPr>
          <p:cNvPr id="5" name="Slide Number Placeholder 4">
            <a:extLst>
              <a:ext uri="{FF2B5EF4-FFF2-40B4-BE49-F238E27FC236}">
                <a16:creationId xmlns:a16="http://schemas.microsoft.com/office/drawing/2014/main" id="{0A51B2BC-6ABF-4F93-B89D-16C09F26519D}"/>
              </a:ext>
            </a:extLst>
          </p:cNvPr>
          <p:cNvSpPr>
            <a:spLocks noGrp="1"/>
          </p:cNvSpPr>
          <p:nvPr>
            <p:ph type="sldNum" sz="quarter" idx="12"/>
          </p:nvPr>
        </p:nvSpPr>
        <p:spPr/>
        <p:txBody>
          <a:bodyPr/>
          <a:lstStyle/>
          <a:p>
            <a:pPr>
              <a:defRPr/>
            </a:pPr>
            <a:r>
              <a:rPr lang="en-GB"/>
              <a:t>Slide </a:t>
            </a:r>
            <a:fld id="{175D1F6B-8DAF-4BC1-A243-C99B28F1BA61}" type="slidenum">
              <a:rPr lang="en-GB" smtClean="0"/>
              <a:pPr>
                <a:defRPr/>
              </a:pPr>
              <a:t>2</a:t>
            </a:fld>
            <a:endParaRPr lang="en-GB" dirty="0"/>
          </a:p>
        </p:txBody>
      </p:sp>
      <p:sp>
        <p:nvSpPr>
          <p:cNvPr id="6" name="Footer Placeholder 5">
            <a:extLst>
              <a:ext uri="{FF2B5EF4-FFF2-40B4-BE49-F238E27FC236}">
                <a16:creationId xmlns:a16="http://schemas.microsoft.com/office/drawing/2014/main" id="{033BBB0B-80BE-4F99-8889-32C241C551A9}"/>
              </a:ext>
            </a:extLst>
          </p:cNvPr>
          <p:cNvSpPr>
            <a:spLocks noGrp="1"/>
          </p:cNvSpPr>
          <p:nvPr>
            <p:ph type="ftr" sz="quarter" idx="3"/>
          </p:nvPr>
        </p:nvSpPr>
        <p:spPr/>
        <p:txBody>
          <a:bodyPr/>
          <a:lstStyle/>
          <a:p>
            <a:pPr>
              <a:defRPr/>
            </a:pPr>
            <a:r>
              <a:rPr lang="en-GB" dirty="0"/>
              <a:t>John Kenney (Toyota ITL)</a:t>
            </a:r>
          </a:p>
        </p:txBody>
      </p:sp>
    </p:spTree>
    <p:extLst>
      <p:ext uri="{BB962C8B-B14F-4D97-AF65-F5344CB8AC3E}">
        <p14:creationId xmlns:p14="http://schemas.microsoft.com/office/powerpoint/2010/main" val="4128817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41028-04F4-44EE-9D12-07BC90227BBA}"/>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5EAADA6F-BCFD-4781-B1BD-9F15E0D0F409}"/>
              </a:ext>
            </a:extLst>
          </p:cNvPr>
          <p:cNvSpPr>
            <a:spLocks noGrp="1"/>
          </p:cNvSpPr>
          <p:nvPr>
            <p:ph idx="1"/>
          </p:nvPr>
        </p:nvSpPr>
        <p:spPr>
          <a:xfrm>
            <a:off x="685800" y="1988840"/>
            <a:ext cx="7772400" cy="3548609"/>
          </a:xfrm>
        </p:spPr>
        <p:txBody>
          <a:bodyPr/>
          <a:lstStyle/>
          <a:p>
            <a:r>
              <a:rPr lang="en-US" dirty="0"/>
              <a:t>IEEE 1609 WAVE Short Message Protocol (WSMP)</a:t>
            </a:r>
          </a:p>
          <a:p>
            <a:pPr lvl="1"/>
            <a:r>
              <a:rPr lang="en-US" dirty="0"/>
              <a:t>A lightweight Network &amp; Transport layer protocol for DSRC/NGV</a:t>
            </a:r>
          </a:p>
          <a:p>
            <a:r>
              <a:rPr lang="en-US" dirty="0"/>
              <a:t>DSRC/NGV typically operates in a multi-channel environment</a:t>
            </a:r>
          </a:p>
          <a:p>
            <a:pPr lvl="1"/>
            <a:r>
              <a:rPr lang="en-US" dirty="0"/>
              <a:t>Control Channel (CCH): used for WAVE Service Advertisements (WSAs) and some services that require just one packet</a:t>
            </a:r>
          </a:p>
          <a:p>
            <a:pPr lvl="1"/>
            <a:r>
              <a:rPr lang="en-US" dirty="0"/>
              <a:t>Service Channels (SCHs): used for delivery of a wide variety of V2X services: safety, traffic efficiency &amp; mobility, automated driving, …</a:t>
            </a:r>
          </a:p>
          <a:p>
            <a:r>
              <a:rPr lang="en-US" b="0" dirty="0"/>
              <a:t>WSMP and WSA are standardized in:</a:t>
            </a:r>
            <a:br>
              <a:rPr lang="en-US" b="0" dirty="0"/>
            </a:br>
            <a:r>
              <a:rPr lang="en-US" b="0" dirty="0"/>
              <a:t> IEEE 1609.3-2016 </a:t>
            </a:r>
            <a:r>
              <a:rPr lang="en-US" b="0" i="1" dirty="0"/>
              <a:t>Networking Services</a:t>
            </a:r>
          </a:p>
        </p:txBody>
      </p:sp>
      <p:sp>
        <p:nvSpPr>
          <p:cNvPr id="4" name="Date Placeholder 3">
            <a:extLst>
              <a:ext uri="{FF2B5EF4-FFF2-40B4-BE49-F238E27FC236}">
                <a16:creationId xmlns:a16="http://schemas.microsoft.com/office/drawing/2014/main" id="{5DAFF775-DA26-40F4-952E-B3E106D193B6}"/>
              </a:ext>
            </a:extLst>
          </p:cNvPr>
          <p:cNvSpPr>
            <a:spLocks noGrp="1"/>
          </p:cNvSpPr>
          <p:nvPr>
            <p:ph type="dt" sz="half" idx="10"/>
          </p:nvPr>
        </p:nvSpPr>
        <p:spPr/>
        <p:txBody>
          <a:bodyPr/>
          <a:lstStyle/>
          <a:p>
            <a:pPr>
              <a:defRPr/>
            </a:pPr>
            <a:r>
              <a:rPr lang="en-GB" dirty="0"/>
              <a:t>Sept. 2020</a:t>
            </a:r>
          </a:p>
        </p:txBody>
      </p:sp>
      <p:sp>
        <p:nvSpPr>
          <p:cNvPr id="5" name="Slide Number Placeholder 4">
            <a:extLst>
              <a:ext uri="{FF2B5EF4-FFF2-40B4-BE49-F238E27FC236}">
                <a16:creationId xmlns:a16="http://schemas.microsoft.com/office/drawing/2014/main" id="{B109D8C3-ED79-4684-AFFF-D5D12A89F5E9}"/>
              </a:ext>
            </a:extLst>
          </p:cNvPr>
          <p:cNvSpPr>
            <a:spLocks noGrp="1"/>
          </p:cNvSpPr>
          <p:nvPr>
            <p:ph type="sldNum" sz="quarter" idx="12"/>
          </p:nvPr>
        </p:nvSpPr>
        <p:spPr/>
        <p:txBody>
          <a:bodyPr/>
          <a:lstStyle/>
          <a:p>
            <a:pPr>
              <a:defRPr/>
            </a:pPr>
            <a:r>
              <a:rPr lang="en-GB"/>
              <a:t>Slide </a:t>
            </a:r>
            <a:fld id="{175D1F6B-8DAF-4BC1-A243-C99B28F1BA61}" type="slidenum">
              <a:rPr lang="en-GB" smtClean="0"/>
              <a:pPr>
                <a:defRPr/>
              </a:pPr>
              <a:t>3</a:t>
            </a:fld>
            <a:endParaRPr lang="en-GB" dirty="0"/>
          </a:p>
        </p:txBody>
      </p:sp>
      <p:sp>
        <p:nvSpPr>
          <p:cNvPr id="6" name="Footer Placeholder 5">
            <a:extLst>
              <a:ext uri="{FF2B5EF4-FFF2-40B4-BE49-F238E27FC236}">
                <a16:creationId xmlns:a16="http://schemas.microsoft.com/office/drawing/2014/main" id="{705CCF25-B792-4D4B-811B-6B152BA3544C}"/>
              </a:ext>
            </a:extLst>
          </p:cNvPr>
          <p:cNvSpPr>
            <a:spLocks noGrp="1"/>
          </p:cNvSpPr>
          <p:nvPr>
            <p:ph type="ftr" sz="quarter" idx="3"/>
          </p:nvPr>
        </p:nvSpPr>
        <p:spPr/>
        <p:txBody>
          <a:bodyPr/>
          <a:lstStyle/>
          <a:p>
            <a:pPr>
              <a:defRPr/>
            </a:pPr>
            <a:r>
              <a:rPr lang="en-GB" dirty="0"/>
              <a:t>John Kenney (Toyota ITL)</a:t>
            </a:r>
          </a:p>
        </p:txBody>
      </p:sp>
    </p:spTree>
    <p:extLst>
      <p:ext uri="{BB962C8B-B14F-4D97-AF65-F5344CB8AC3E}">
        <p14:creationId xmlns:p14="http://schemas.microsoft.com/office/powerpoint/2010/main" val="241547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50D5F857-DA85-4882-8AF8-ED38561F8ED9}"/>
              </a:ext>
            </a:extLst>
          </p:cNvPr>
          <p:cNvSpPr>
            <a:spLocks noGrp="1"/>
          </p:cNvSpPr>
          <p:nvPr>
            <p:ph type="title"/>
          </p:nvPr>
        </p:nvSpPr>
        <p:spPr>
          <a:xfrm>
            <a:off x="685800" y="685800"/>
            <a:ext cx="7772400" cy="678893"/>
          </a:xfrm>
        </p:spPr>
        <p:txBody>
          <a:bodyPr/>
          <a:lstStyle/>
          <a:p>
            <a:r>
              <a:rPr lang="en-US" altLang="en-US" sz="2800" dirty="0">
                <a:solidFill>
                  <a:srgbClr val="C00000"/>
                </a:solidFill>
              </a:rPr>
              <a:t>Current US 5.9 GHz band</a:t>
            </a:r>
          </a:p>
        </p:txBody>
      </p:sp>
      <p:sp>
        <p:nvSpPr>
          <p:cNvPr id="2" name="Content Placeholder 1">
            <a:extLst>
              <a:ext uri="{FF2B5EF4-FFF2-40B4-BE49-F238E27FC236}">
                <a16:creationId xmlns:a16="http://schemas.microsoft.com/office/drawing/2014/main" id="{0E17C911-17BD-4ACB-BDB8-77662BED3944}"/>
              </a:ext>
            </a:extLst>
          </p:cNvPr>
          <p:cNvSpPr>
            <a:spLocks noGrp="1"/>
          </p:cNvSpPr>
          <p:nvPr>
            <p:ph idx="1"/>
          </p:nvPr>
        </p:nvSpPr>
        <p:spPr>
          <a:xfrm>
            <a:off x="467545" y="4046997"/>
            <a:ext cx="8406406" cy="2420067"/>
          </a:xfrm>
          <a:ln>
            <a:solidFill>
              <a:schemeClr val="tx1"/>
            </a:solidFill>
          </a:ln>
        </p:spPr>
        <p:txBody>
          <a:bodyPr/>
          <a:lstStyle/>
          <a:p>
            <a:r>
              <a:rPr lang="en-US" sz="2000" b="0" dirty="0"/>
              <a:t>A given DSRC/NGV STA might switch among channels</a:t>
            </a:r>
          </a:p>
          <a:p>
            <a:pPr lvl="1"/>
            <a:r>
              <a:rPr lang="en-US" sz="1800" dirty="0"/>
              <a:t>E.g. alternate between WSAs on Ch. 178 and data services on a service channel</a:t>
            </a:r>
            <a:endParaRPr lang="en-US" sz="1800" b="0" dirty="0"/>
          </a:p>
          <a:p>
            <a:r>
              <a:rPr lang="en-US" sz="2000" b="0" dirty="0"/>
              <a:t>At any given time, one channel (MAC/PHY instance) is active, and any other channels are inactive</a:t>
            </a:r>
          </a:p>
          <a:p>
            <a:r>
              <a:rPr lang="en-US" sz="2000" b="0" dirty="0"/>
              <a:t>We may want to queue packets on inactive channels for transmission when the channel becomes active</a:t>
            </a:r>
          </a:p>
          <a:p>
            <a:r>
              <a:rPr lang="en-US" sz="2000" b="0" dirty="0"/>
              <a:t>Standardized in: IEEE Std 1609.4-2016 </a:t>
            </a:r>
            <a:r>
              <a:rPr lang="en-US" sz="2000" b="0" i="1" dirty="0"/>
              <a:t>Multi-Channel Operation</a:t>
            </a:r>
          </a:p>
        </p:txBody>
      </p:sp>
      <p:sp>
        <p:nvSpPr>
          <p:cNvPr id="4" name="Slide Number Placeholder 3">
            <a:extLst>
              <a:ext uri="{FF2B5EF4-FFF2-40B4-BE49-F238E27FC236}">
                <a16:creationId xmlns:a16="http://schemas.microsoft.com/office/drawing/2014/main" id="{C9E84C6F-650D-43EA-91B9-C36CFDD11F19}"/>
              </a:ext>
            </a:extLst>
          </p:cNvPr>
          <p:cNvSpPr>
            <a:spLocks noGrp="1"/>
          </p:cNvSpPr>
          <p:nvPr>
            <p:ph type="sldNum" sz="quarter" idx="4294967295"/>
          </p:nvPr>
        </p:nvSpPr>
        <p:spPr bwMode="auto">
          <a:xfrm>
            <a:off x="7010400" y="80962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ja-JP"/>
            </a:defPPr>
            <a:lvl1pPr algn="r" rtl="0" fontAlgn="base">
              <a:spcBef>
                <a:spcPct val="0"/>
              </a:spcBef>
              <a:spcAft>
                <a:spcPct val="0"/>
              </a:spcAft>
              <a:defRPr kumimoji="1" sz="1200" b="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20000"/>
              </a:spcBef>
              <a:spcAft>
                <a:spcPct val="0"/>
              </a:spcAft>
              <a:defRPr sz="2800" b="1"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20000"/>
              </a:spcBef>
              <a:spcAft>
                <a:spcPct val="0"/>
              </a:spcAft>
              <a:defRPr sz="2800" b="1"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20000"/>
              </a:spcBef>
              <a:spcAft>
                <a:spcPct val="0"/>
              </a:spcAft>
              <a:defRPr sz="2800" b="1"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20000"/>
              </a:spcBef>
              <a:spcAft>
                <a:spcPct val="0"/>
              </a:spcAft>
              <a:defRPr sz="28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8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8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8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800" b="1"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fld id="{FD054821-DEB7-46FD-850C-E20B8905EFFF}" type="slidenum">
              <a:rPr lang="en-US" altLang="en-US" smtClean="0"/>
              <a:pPr eaLnBrk="1" hangingPunct="1"/>
              <a:t>4</a:t>
            </a:fld>
            <a:endParaRPr lang="en-US" altLang="en-US" sz="900"/>
          </a:p>
        </p:txBody>
      </p:sp>
      <p:grpSp>
        <p:nvGrpSpPr>
          <p:cNvPr id="11269" name="Group 96">
            <a:extLst>
              <a:ext uri="{FF2B5EF4-FFF2-40B4-BE49-F238E27FC236}">
                <a16:creationId xmlns:a16="http://schemas.microsoft.com/office/drawing/2014/main" id="{7E8F3AE9-0690-42C0-9B84-907915AE9638}"/>
              </a:ext>
            </a:extLst>
          </p:cNvPr>
          <p:cNvGrpSpPr>
            <a:grpSpLocks/>
          </p:cNvGrpSpPr>
          <p:nvPr/>
        </p:nvGrpSpPr>
        <p:grpSpPr bwMode="auto">
          <a:xfrm>
            <a:off x="1907704" y="1318828"/>
            <a:ext cx="5515213" cy="1307790"/>
            <a:chOff x="1024572" y="1066800"/>
            <a:chExt cx="7353619" cy="2083134"/>
          </a:xfrm>
        </p:grpSpPr>
        <p:sp>
          <p:nvSpPr>
            <p:cNvPr id="98" name="AutoShape 3">
              <a:extLst>
                <a:ext uri="{FF2B5EF4-FFF2-40B4-BE49-F238E27FC236}">
                  <a16:creationId xmlns:a16="http://schemas.microsoft.com/office/drawing/2014/main" id="{5AD4382A-2D3E-4808-A99C-D3E35E239EF8}"/>
                </a:ext>
              </a:extLst>
            </p:cNvPr>
            <p:cNvSpPr>
              <a:spLocks noChangeAspect="1" noChangeArrowheads="1" noTextEdit="1"/>
            </p:cNvSpPr>
            <p:nvPr/>
          </p:nvSpPr>
          <p:spPr bwMode="auto">
            <a:xfrm>
              <a:off x="1406525" y="1066800"/>
              <a:ext cx="6575426"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kumimoji="1" lang="en-US" sz="1350" kern="0" dirty="0">
                <a:solidFill>
                  <a:srgbClr val="000000"/>
                </a:solidFill>
              </a:endParaRPr>
            </a:p>
          </p:txBody>
        </p:sp>
        <p:sp>
          <p:nvSpPr>
            <p:cNvPr id="99" name="Rectangle 5">
              <a:extLst>
                <a:ext uri="{FF2B5EF4-FFF2-40B4-BE49-F238E27FC236}">
                  <a16:creationId xmlns:a16="http://schemas.microsoft.com/office/drawing/2014/main" id="{F15C7AE9-7642-4CD7-AE59-73D119A63677}"/>
                </a:ext>
              </a:extLst>
            </p:cNvPr>
            <p:cNvSpPr>
              <a:spLocks noChangeArrowheads="1"/>
            </p:cNvSpPr>
            <p:nvPr/>
          </p:nvSpPr>
          <p:spPr bwMode="auto">
            <a:xfrm>
              <a:off x="1454150" y="1950572"/>
              <a:ext cx="477837" cy="11473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defRPr/>
              </a:pPr>
              <a:endParaRPr lang="en-US" altLang="en-US" sz="1200" kern="0" dirty="0">
                <a:solidFill>
                  <a:srgbClr val="000000"/>
                </a:solidFill>
              </a:endParaRPr>
            </a:p>
          </p:txBody>
        </p:sp>
        <p:sp>
          <p:nvSpPr>
            <p:cNvPr id="100" name="Rectangle 6">
              <a:extLst>
                <a:ext uri="{FF2B5EF4-FFF2-40B4-BE49-F238E27FC236}">
                  <a16:creationId xmlns:a16="http://schemas.microsoft.com/office/drawing/2014/main" id="{189212C6-7B65-4397-9D2E-9E422705D00B}"/>
                </a:ext>
              </a:extLst>
            </p:cNvPr>
            <p:cNvSpPr>
              <a:spLocks noChangeArrowheads="1"/>
            </p:cNvSpPr>
            <p:nvPr/>
          </p:nvSpPr>
          <p:spPr bwMode="auto">
            <a:xfrm>
              <a:off x="1495425" y="1950572"/>
              <a:ext cx="436562" cy="1147387"/>
            </a:xfrm>
            <a:prstGeom prst="rect">
              <a:avLst/>
            </a:prstGeom>
            <a:noFill/>
            <a:ln w="7"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defRPr/>
              </a:pPr>
              <a:endParaRPr lang="en-US" altLang="en-US" sz="1200" kern="0" dirty="0">
                <a:solidFill>
                  <a:srgbClr val="000000"/>
                </a:solidFill>
              </a:endParaRPr>
            </a:p>
          </p:txBody>
        </p:sp>
        <p:sp>
          <p:nvSpPr>
            <p:cNvPr id="101" name="Rectangle 10">
              <a:extLst>
                <a:ext uri="{FF2B5EF4-FFF2-40B4-BE49-F238E27FC236}">
                  <a16:creationId xmlns:a16="http://schemas.microsoft.com/office/drawing/2014/main" id="{90E99F28-6F6A-47B4-8DFB-AA17F0EB0AE9}"/>
                </a:ext>
              </a:extLst>
            </p:cNvPr>
            <p:cNvSpPr>
              <a:spLocks noChangeArrowheads="1"/>
            </p:cNvSpPr>
            <p:nvPr/>
          </p:nvSpPr>
          <p:spPr bwMode="auto">
            <a:xfrm>
              <a:off x="1675625" y="1996814"/>
              <a:ext cx="276999" cy="102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 wrap="none" lIns="0" tIns="0" rIns="0" bIns="0">
              <a:spAutoFit/>
            </a:bodyPr>
            <a:lstStyle/>
            <a:p>
              <a:pPr algn="ctr">
                <a:defRPr/>
              </a:pPr>
              <a:r>
                <a:rPr kumimoji="1" lang="en-US" sz="1350" kern="0" dirty="0">
                  <a:solidFill>
                    <a:srgbClr val="000000"/>
                  </a:solidFill>
                </a:rPr>
                <a:t>Reserved</a:t>
              </a:r>
            </a:p>
          </p:txBody>
        </p:sp>
        <p:sp>
          <p:nvSpPr>
            <p:cNvPr id="102" name="Rectangle 12">
              <a:extLst>
                <a:ext uri="{FF2B5EF4-FFF2-40B4-BE49-F238E27FC236}">
                  <a16:creationId xmlns:a16="http://schemas.microsoft.com/office/drawing/2014/main" id="{E7B09012-2676-4884-9A9E-FBCA0776B020}"/>
                </a:ext>
              </a:extLst>
            </p:cNvPr>
            <p:cNvSpPr>
              <a:spLocks noChangeArrowheads="1"/>
            </p:cNvSpPr>
            <p:nvPr/>
          </p:nvSpPr>
          <p:spPr bwMode="auto">
            <a:xfrm>
              <a:off x="1472425" y="2123206"/>
              <a:ext cx="276999" cy="773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 wrap="none" lIns="0" tIns="0" rIns="0" bIns="0">
              <a:spAutoFit/>
            </a:bodyPr>
            <a:lstStyle/>
            <a:p>
              <a:pPr algn="ctr">
                <a:defRPr/>
              </a:pPr>
              <a:r>
                <a:rPr kumimoji="1" lang="en-US" sz="1350" kern="0" dirty="0">
                  <a:solidFill>
                    <a:srgbClr val="000000"/>
                  </a:solidFill>
                </a:rPr>
                <a:t>5 MHz</a:t>
              </a:r>
            </a:p>
          </p:txBody>
        </p:sp>
        <p:sp>
          <p:nvSpPr>
            <p:cNvPr id="103" name="Rectangle 13">
              <a:extLst>
                <a:ext uri="{FF2B5EF4-FFF2-40B4-BE49-F238E27FC236}">
                  <a16:creationId xmlns:a16="http://schemas.microsoft.com/office/drawing/2014/main" id="{9BCDF3EE-9A76-4D5E-8086-91D34A2250DC}"/>
                </a:ext>
              </a:extLst>
            </p:cNvPr>
            <p:cNvSpPr>
              <a:spLocks noChangeArrowheads="1"/>
            </p:cNvSpPr>
            <p:nvPr/>
          </p:nvSpPr>
          <p:spPr bwMode="auto">
            <a:xfrm>
              <a:off x="1931987" y="1950572"/>
              <a:ext cx="862013" cy="11473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defRPr/>
              </a:pPr>
              <a:endParaRPr lang="en-US" altLang="en-US" sz="1200" kern="0" dirty="0">
                <a:solidFill>
                  <a:srgbClr val="000000"/>
                </a:solidFill>
              </a:endParaRPr>
            </a:p>
          </p:txBody>
        </p:sp>
        <p:sp>
          <p:nvSpPr>
            <p:cNvPr id="104" name="Rectangle 14">
              <a:extLst>
                <a:ext uri="{FF2B5EF4-FFF2-40B4-BE49-F238E27FC236}">
                  <a16:creationId xmlns:a16="http://schemas.microsoft.com/office/drawing/2014/main" id="{C5FAD4AC-E178-4C50-A827-480C3C37FE30}"/>
                </a:ext>
              </a:extLst>
            </p:cNvPr>
            <p:cNvSpPr>
              <a:spLocks noChangeArrowheads="1"/>
            </p:cNvSpPr>
            <p:nvPr/>
          </p:nvSpPr>
          <p:spPr bwMode="auto">
            <a:xfrm>
              <a:off x="1931987" y="1950572"/>
              <a:ext cx="862013" cy="1147387"/>
            </a:xfrm>
            <a:prstGeom prst="rect">
              <a:avLst/>
            </a:prstGeom>
            <a:noFill/>
            <a:ln w="7"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defRPr/>
              </a:pPr>
              <a:endParaRPr lang="en-US" altLang="en-US" sz="1200" kern="0" dirty="0">
                <a:solidFill>
                  <a:srgbClr val="000000"/>
                </a:solidFill>
              </a:endParaRPr>
            </a:p>
          </p:txBody>
        </p:sp>
        <p:sp>
          <p:nvSpPr>
            <p:cNvPr id="105" name="Rectangle 15">
              <a:extLst>
                <a:ext uri="{FF2B5EF4-FFF2-40B4-BE49-F238E27FC236}">
                  <a16:creationId xmlns:a16="http://schemas.microsoft.com/office/drawing/2014/main" id="{D84A1A08-B125-4D34-8A60-0B92DEA817B1}"/>
                </a:ext>
              </a:extLst>
            </p:cNvPr>
            <p:cNvSpPr>
              <a:spLocks noChangeArrowheads="1"/>
            </p:cNvSpPr>
            <p:nvPr/>
          </p:nvSpPr>
          <p:spPr bwMode="auto">
            <a:xfrm>
              <a:off x="2095749" y="1952468"/>
              <a:ext cx="331288" cy="27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defRPr/>
              </a:pPr>
              <a:r>
                <a:rPr lang="en-US" altLang="en-US" sz="1125" b="0" kern="0" dirty="0">
                  <a:solidFill>
                    <a:srgbClr val="000000"/>
                  </a:solidFill>
                </a:rPr>
                <a:t>CH </a:t>
              </a:r>
              <a:endParaRPr lang="en-US" altLang="en-US" sz="1200" kern="0" dirty="0">
                <a:solidFill>
                  <a:srgbClr val="000000"/>
                </a:solidFill>
              </a:endParaRPr>
            </a:p>
          </p:txBody>
        </p:sp>
        <p:sp>
          <p:nvSpPr>
            <p:cNvPr id="106" name="Rectangle 16">
              <a:extLst>
                <a:ext uri="{FF2B5EF4-FFF2-40B4-BE49-F238E27FC236}">
                  <a16:creationId xmlns:a16="http://schemas.microsoft.com/office/drawing/2014/main" id="{C5524E3E-9E6C-4094-B66A-F2135C0887AC}"/>
                </a:ext>
              </a:extLst>
            </p:cNvPr>
            <p:cNvSpPr>
              <a:spLocks noChangeArrowheads="1"/>
            </p:cNvSpPr>
            <p:nvPr/>
          </p:nvSpPr>
          <p:spPr bwMode="auto">
            <a:xfrm>
              <a:off x="2418593" y="1952468"/>
              <a:ext cx="320600" cy="27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defRPr/>
              </a:pPr>
              <a:r>
                <a:rPr lang="en-US" altLang="en-US" sz="1125" b="0" kern="0" dirty="0">
                  <a:solidFill>
                    <a:srgbClr val="000000"/>
                  </a:solidFill>
                </a:rPr>
                <a:t>172</a:t>
              </a:r>
              <a:endParaRPr lang="en-US" altLang="en-US" sz="1200" kern="0" dirty="0">
                <a:solidFill>
                  <a:srgbClr val="000000"/>
                </a:solidFill>
              </a:endParaRPr>
            </a:p>
          </p:txBody>
        </p:sp>
        <p:sp>
          <p:nvSpPr>
            <p:cNvPr id="107" name="Rectangle 17">
              <a:extLst>
                <a:ext uri="{FF2B5EF4-FFF2-40B4-BE49-F238E27FC236}">
                  <a16:creationId xmlns:a16="http://schemas.microsoft.com/office/drawing/2014/main" id="{3D9608C7-526C-4ADC-9E6D-11E6FA92317D}"/>
                </a:ext>
              </a:extLst>
            </p:cNvPr>
            <p:cNvSpPr>
              <a:spLocks noChangeArrowheads="1"/>
            </p:cNvSpPr>
            <p:nvPr/>
          </p:nvSpPr>
          <p:spPr bwMode="auto">
            <a:xfrm>
              <a:off x="2108275" y="2417114"/>
              <a:ext cx="641201" cy="27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defRPr/>
              </a:pPr>
              <a:r>
                <a:rPr lang="en-US" altLang="en-US" sz="1125" b="0" kern="0" dirty="0">
                  <a:solidFill>
                    <a:srgbClr val="000000"/>
                  </a:solidFill>
                </a:rPr>
                <a:t>Service</a:t>
              </a:r>
              <a:endParaRPr lang="en-US" altLang="en-US" sz="1200" kern="0" dirty="0">
                <a:solidFill>
                  <a:srgbClr val="000000"/>
                </a:solidFill>
              </a:endParaRPr>
            </a:p>
          </p:txBody>
        </p:sp>
        <p:sp>
          <p:nvSpPr>
            <p:cNvPr id="108" name="Rectangle 18">
              <a:extLst>
                <a:ext uri="{FF2B5EF4-FFF2-40B4-BE49-F238E27FC236}">
                  <a16:creationId xmlns:a16="http://schemas.microsoft.com/office/drawing/2014/main" id="{9B9028F4-254F-427E-A897-5C6C7F272D73}"/>
                </a:ext>
              </a:extLst>
            </p:cNvPr>
            <p:cNvSpPr>
              <a:spLocks noChangeArrowheads="1"/>
            </p:cNvSpPr>
            <p:nvPr/>
          </p:nvSpPr>
          <p:spPr bwMode="auto">
            <a:xfrm>
              <a:off x="2086535" y="2874171"/>
              <a:ext cx="267168" cy="27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defRPr/>
              </a:pPr>
              <a:r>
                <a:rPr lang="en-US" altLang="en-US" sz="1125" b="0" kern="0" dirty="0">
                  <a:solidFill>
                    <a:srgbClr val="000000"/>
                  </a:solidFill>
                </a:rPr>
                <a:t>10 </a:t>
              </a:r>
              <a:endParaRPr lang="en-US" altLang="en-US" sz="1200" kern="0" dirty="0">
                <a:solidFill>
                  <a:srgbClr val="000000"/>
                </a:solidFill>
              </a:endParaRPr>
            </a:p>
          </p:txBody>
        </p:sp>
        <p:sp>
          <p:nvSpPr>
            <p:cNvPr id="109" name="Rectangle 19">
              <a:extLst>
                <a:ext uri="{FF2B5EF4-FFF2-40B4-BE49-F238E27FC236}">
                  <a16:creationId xmlns:a16="http://schemas.microsoft.com/office/drawing/2014/main" id="{3B19301A-7D2E-46CF-A228-F399EFA34F56}"/>
                </a:ext>
              </a:extLst>
            </p:cNvPr>
            <p:cNvSpPr>
              <a:spLocks noChangeArrowheads="1"/>
            </p:cNvSpPr>
            <p:nvPr/>
          </p:nvSpPr>
          <p:spPr bwMode="auto">
            <a:xfrm>
              <a:off x="2362933" y="2874171"/>
              <a:ext cx="395408" cy="27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defRPr/>
              </a:pPr>
              <a:r>
                <a:rPr lang="en-US" altLang="en-US" sz="1125" b="0" kern="0" dirty="0">
                  <a:solidFill>
                    <a:srgbClr val="000000"/>
                  </a:solidFill>
                </a:rPr>
                <a:t>MHz</a:t>
              </a:r>
              <a:endParaRPr lang="en-US" altLang="en-US" sz="1200" kern="0" dirty="0">
                <a:solidFill>
                  <a:srgbClr val="000000"/>
                </a:solidFill>
              </a:endParaRPr>
            </a:p>
          </p:txBody>
        </p:sp>
        <p:sp>
          <p:nvSpPr>
            <p:cNvPr id="110" name="Rectangle 20">
              <a:extLst>
                <a:ext uri="{FF2B5EF4-FFF2-40B4-BE49-F238E27FC236}">
                  <a16:creationId xmlns:a16="http://schemas.microsoft.com/office/drawing/2014/main" id="{87887F8B-5171-4901-8308-544AB7006499}"/>
                </a:ext>
              </a:extLst>
            </p:cNvPr>
            <p:cNvSpPr>
              <a:spLocks noChangeArrowheads="1"/>
            </p:cNvSpPr>
            <p:nvPr/>
          </p:nvSpPr>
          <p:spPr bwMode="auto">
            <a:xfrm>
              <a:off x="2794000" y="1950572"/>
              <a:ext cx="860425" cy="11473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defRPr/>
              </a:pPr>
              <a:endParaRPr lang="en-US" altLang="en-US" sz="1200" kern="0" dirty="0">
                <a:solidFill>
                  <a:srgbClr val="000000"/>
                </a:solidFill>
              </a:endParaRPr>
            </a:p>
          </p:txBody>
        </p:sp>
        <p:sp>
          <p:nvSpPr>
            <p:cNvPr id="111" name="Rectangle 21">
              <a:extLst>
                <a:ext uri="{FF2B5EF4-FFF2-40B4-BE49-F238E27FC236}">
                  <a16:creationId xmlns:a16="http://schemas.microsoft.com/office/drawing/2014/main" id="{A082980B-72D5-4347-BA6F-349C0103DAA7}"/>
                </a:ext>
              </a:extLst>
            </p:cNvPr>
            <p:cNvSpPr>
              <a:spLocks noChangeArrowheads="1"/>
            </p:cNvSpPr>
            <p:nvPr/>
          </p:nvSpPr>
          <p:spPr bwMode="auto">
            <a:xfrm>
              <a:off x="2794000" y="1950572"/>
              <a:ext cx="860425" cy="1147387"/>
            </a:xfrm>
            <a:prstGeom prst="rect">
              <a:avLst/>
            </a:prstGeom>
            <a:noFill/>
            <a:ln w="7"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defRPr/>
              </a:pPr>
              <a:endParaRPr lang="en-US" altLang="en-US" sz="1200" kern="0" dirty="0">
                <a:solidFill>
                  <a:srgbClr val="000000"/>
                </a:solidFill>
              </a:endParaRPr>
            </a:p>
          </p:txBody>
        </p:sp>
        <p:sp>
          <p:nvSpPr>
            <p:cNvPr id="112" name="Rectangle 22">
              <a:extLst>
                <a:ext uri="{FF2B5EF4-FFF2-40B4-BE49-F238E27FC236}">
                  <a16:creationId xmlns:a16="http://schemas.microsoft.com/office/drawing/2014/main" id="{4FA81509-0155-4806-819B-50BE97F67688}"/>
                </a:ext>
              </a:extLst>
            </p:cNvPr>
            <p:cNvSpPr>
              <a:spLocks noChangeArrowheads="1"/>
            </p:cNvSpPr>
            <p:nvPr/>
          </p:nvSpPr>
          <p:spPr bwMode="auto">
            <a:xfrm>
              <a:off x="2956175" y="1952468"/>
              <a:ext cx="331288" cy="27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defRPr/>
              </a:pPr>
              <a:r>
                <a:rPr lang="en-US" altLang="en-US" sz="1125" b="0" kern="0" dirty="0">
                  <a:solidFill>
                    <a:srgbClr val="000000"/>
                  </a:solidFill>
                </a:rPr>
                <a:t>CH </a:t>
              </a:r>
              <a:endParaRPr lang="en-US" altLang="en-US" sz="1200" kern="0" dirty="0">
                <a:solidFill>
                  <a:srgbClr val="000000"/>
                </a:solidFill>
              </a:endParaRPr>
            </a:p>
          </p:txBody>
        </p:sp>
        <p:sp>
          <p:nvSpPr>
            <p:cNvPr id="113" name="Rectangle 23">
              <a:extLst>
                <a:ext uri="{FF2B5EF4-FFF2-40B4-BE49-F238E27FC236}">
                  <a16:creationId xmlns:a16="http://schemas.microsoft.com/office/drawing/2014/main" id="{E312CD7A-C94C-4961-87CB-526ED7CE1F16}"/>
                </a:ext>
              </a:extLst>
            </p:cNvPr>
            <p:cNvSpPr>
              <a:spLocks noChangeArrowheads="1"/>
            </p:cNvSpPr>
            <p:nvPr/>
          </p:nvSpPr>
          <p:spPr bwMode="auto">
            <a:xfrm>
              <a:off x="3279019" y="1952468"/>
              <a:ext cx="320600" cy="27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defRPr/>
              </a:pPr>
              <a:r>
                <a:rPr lang="en-US" altLang="en-US" sz="1125" b="0" kern="0" dirty="0">
                  <a:solidFill>
                    <a:srgbClr val="000000"/>
                  </a:solidFill>
                </a:rPr>
                <a:t>174</a:t>
              </a:r>
              <a:endParaRPr lang="en-US" altLang="en-US" sz="1200" kern="0" dirty="0">
                <a:solidFill>
                  <a:srgbClr val="000000"/>
                </a:solidFill>
              </a:endParaRPr>
            </a:p>
          </p:txBody>
        </p:sp>
        <p:sp>
          <p:nvSpPr>
            <p:cNvPr id="114" name="Rectangle 24">
              <a:extLst>
                <a:ext uri="{FF2B5EF4-FFF2-40B4-BE49-F238E27FC236}">
                  <a16:creationId xmlns:a16="http://schemas.microsoft.com/office/drawing/2014/main" id="{31A46554-BA28-4F4B-B64A-0BB66C6BC919}"/>
                </a:ext>
              </a:extLst>
            </p:cNvPr>
            <p:cNvSpPr>
              <a:spLocks noChangeArrowheads="1"/>
            </p:cNvSpPr>
            <p:nvPr/>
          </p:nvSpPr>
          <p:spPr bwMode="auto">
            <a:xfrm>
              <a:off x="2968700" y="2417114"/>
              <a:ext cx="641201" cy="27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defRPr/>
              </a:pPr>
              <a:r>
                <a:rPr lang="en-US" altLang="en-US" sz="1125" b="0" kern="0" dirty="0">
                  <a:solidFill>
                    <a:srgbClr val="000000"/>
                  </a:solidFill>
                </a:rPr>
                <a:t>Service</a:t>
              </a:r>
              <a:endParaRPr lang="en-US" altLang="en-US" sz="1200" kern="0" dirty="0">
                <a:solidFill>
                  <a:srgbClr val="000000"/>
                </a:solidFill>
              </a:endParaRPr>
            </a:p>
          </p:txBody>
        </p:sp>
        <p:sp>
          <p:nvSpPr>
            <p:cNvPr id="115" name="Rectangle 25">
              <a:extLst>
                <a:ext uri="{FF2B5EF4-FFF2-40B4-BE49-F238E27FC236}">
                  <a16:creationId xmlns:a16="http://schemas.microsoft.com/office/drawing/2014/main" id="{CA74CD87-D0BB-4D53-82DF-4D74228B83D2}"/>
                </a:ext>
              </a:extLst>
            </p:cNvPr>
            <p:cNvSpPr>
              <a:spLocks noChangeArrowheads="1"/>
            </p:cNvSpPr>
            <p:nvPr/>
          </p:nvSpPr>
          <p:spPr bwMode="auto">
            <a:xfrm>
              <a:off x="2946960" y="2874171"/>
              <a:ext cx="267168" cy="27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defRPr/>
              </a:pPr>
              <a:r>
                <a:rPr lang="en-US" altLang="en-US" sz="1125" b="0" kern="0" dirty="0">
                  <a:solidFill>
                    <a:srgbClr val="000000"/>
                  </a:solidFill>
                </a:rPr>
                <a:t>10 </a:t>
              </a:r>
              <a:endParaRPr lang="en-US" altLang="en-US" sz="1200" kern="0" dirty="0">
                <a:solidFill>
                  <a:srgbClr val="000000"/>
                </a:solidFill>
              </a:endParaRPr>
            </a:p>
          </p:txBody>
        </p:sp>
        <p:sp>
          <p:nvSpPr>
            <p:cNvPr id="116" name="Rectangle 26">
              <a:extLst>
                <a:ext uri="{FF2B5EF4-FFF2-40B4-BE49-F238E27FC236}">
                  <a16:creationId xmlns:a16="http://schemas.microsoft.com/office/drawing/2014/main" id="{A6A970E4-000E-4048-9C1A-6347B63534A7}"/>
                </a:ext>
              </a:extLst>
            </p:cNvPr>
            <p:cNvSpPr>
              <a:spLocks noChangeArrowheads="1"/>
            </p:cNvSpPr>
            <p:nvPr/>
          </p:nvSpPr>
          <p:spPr bwMode="auto">
            <a:xfrm>
              <a:off x="3223359" y="2874171"/>
              <a:ext cx="395408" cy="27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defRPr/>
              </a:pPr>
              <a:r>
                <a:rPr lang="en-US" altLang="en-US" sz="1125" b="0" kern="0" dirty="0">
                  <a:solidFill>
                    <a:srgbClr val="000000"/>
                  </a:solidFill>
                </a:rPr>
                <a:t>MHz</a:t>
              </a:r>
              <a:endParaRPr lang="en-US" altLang="en-US" sz="1200" kern="0" dirty="0">
                <a:solidFill>
                  <a:srgbClr val="000000"/>
                </a:solidFill>
              </a:endParaRPr>
            </a:p>
          </p:txBody>
        </p:sp>
        <p:sp>
          <p:nvSpPr>
            <p:cNvPr id="117" name="Rectangle 27">
              <a:extLst>
                <a:ext uri="{FF2B5EF4-FFF2-40B4-BE49-F238E27FC236}">
                  <a16:creationId xmlns:a16="http://schemas.microsoft.com/office/drawing/2014/main" id="{5E8E5C28-9FC0-4B49-A17E-31AD104354B7}"/>
                </a:ext>
              </a:extLst>
            </p:cNvPr>
            <p:cNvSpPr>
              <a:spLocks noChangeArrowheads="1"/>
            </p:cNvSpPr>
            <p:nvPr/>
          </p:nvSpPr>
          <p:spPr bwMode="auto">
            <a:xfrm>
              <a:off x="3654425" y="1950572"/>
              <a:ext cx="860425" cy="11473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defRPr/>
              </a:pPr>
              <a:endParaRPr lang="en-US" altLang="en-US" sz="1200" kern="0" dirty="0">
                <a:solidFill>
                  <a:srgbClr val="000000"/>
                </a:solidFill>
              </a:endParaRPr>
            </a:p>
          </p:txBody>
        </p:sp>
        <p:sp>
          <p:nvSpPr>
            <p:cNvPr id="118" name="Rectangle 28">
              <a:extLst>
                <a:ext uri="{FF2B5EF4-FFF2-40B4-BE49-F238E27FC236}">
                  <a16:creationId xmlns:a16="http://schemas.microsoft.com/office/drawing/2014/main" id="{678A358B-8755-4137-9DF0-DA20612EB4E3}"/>
                </a:ext>
              </a:extLst>
            </p:cNvPr>
            <p:cNvSpPr>
              <a:spLocks noChangeArrowheads="1"/>
            </p:cNvSpPr>
            <p:nvPr/>
          </p:nvSpPr>
          <p:spPr bwMode="auto">
            <a:xfrm>
              <a:off x="3654425" y="1950572"/>
              <a:ext cx="860425" cy="1147387"/>
            </a:xfrm>
            <a:prstGeom prst="rect">
              <a:avLst/>
            </a:prstGeom>
            <a:noFill/>
            <a:ln w="7"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defRPr/>
              </a:pPr>
              <a:endParaRPr lang="en-US" altLang="en-US" sz="1200" kern="0" dirty="0">
                <a:solidFill>
                  <a:srgbClr val="000000"/>
                </a:solidFill>
              </a:endParaRPr>
            </a:p>
          </p:txBody>
        </p:sp>
        <p:sp>
          <p:nvSpPr>
            <p:cNvPr id="119" name="Rectangle 29">
              <a:extLst>
                <a:ext uri="{FF2B5EF4-FFF2-40B4-BE49-F238E27FC236}">
                  <a16:creationId xmlns:a16="http://schemas.microsoft.com/office/drawing/2014/main" id="{220C9C2B-9A5F-4ECF-A21B-67BC1D0D0EC7}"/>
                </a:ext>
              </a:extLst>
            </p:cNvPr>
            <p:cNvSpPr>
              <a:spLocks noChangeArrowheads="1"/>
            </p:cNvSpPr>
            <p:nvPr/>
          </p:nvSpPr>
          <p:spPr bwMode="auto">
            <a:xfrm>
              <a:off x="3818187" y="1952468"/>
              <a:ext cx="331288" cy="27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defRPr/>
              </a:pPr>
              <a:r>
                <a:rPr lang="en-US" altLang="en-US" sz="1125" b="0" kern="0" dirty="0">
                  <a:solidFill>
                    <a:srgbClr val="000000"/>
                  </a:solidFill>
                </a:rPr>
                <a:t>CH </a:t>
              </a:r>
              <a:endParaRPr lang="en-US" altLang="en-US" sz="1200" kern="0" dirty="0">
                <a:solidFill>
                  <a:srgbClr val="000000"/>
                </a:solidFill>
              </a:endParaRPr>
            </a:p>
          </p:txBody>
        </p:sp>
        <p:sp>
          <p:nvSpPr>
            <p:cNvPr id="120" name="Rectangle 30">
              <a:extLst>
                <a:ext uri="{FF2B5EF4-FFF2-40B4-BE49-F238E27FC236}">
                  <a16:creationId xmlns:a16="http://schemas.microsoft.com/office/drawing/2014/main" id="{7AF76D4E-510C-4F96-A1F4-96152E25C328}"/>
                </a:ext>
              </a:extLst>
            </p:cNvPr>
            <p:cNvSpPr>
              <a:spLocks noChangeArrowheads="1"/>
            </p:cNvSpPr>
            <p:nvPr/>
          </p:nvSpPr>
          <p:spPr bwMode="auto">
            <a:xfrm>
              <a:off x="4142888" y="1952468"/>
              <a:ext cx="374035" cy="27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defRPr/>
              </a:pPr>
              <a:r>
                <a:rPr lang="en-US" altLang="en-US" sz="1125" b="0" kern="0" dirty="0">
                  <a:solidFill>
                    <a:srgbClr val="000000"/>
                  </a:solidFill>
                </a:rPr>
                <a:t>176 </a:t>
              </a:r>
              <a:endParaRPr lang="en-US" altLang="en-US" sz="1200" kern="0" dirty="0">
                <a:solidFill>
                  <a:srgbClr val="000000"/>
                </a:solidFill>
              </a:endParaRPr>
            </a:p>
          </p:txBody>
        </p:sp>
        <p:sp>
          <p:nvSpPr>
            <p:cNvPr id="121" name="Rectangle 31">
              <a:extLst>
                <a:ext uri="{FF2B5EF4-FFF2-40B4-BE49-F238E27FC236}">
                  <a16:creationId xmlns:a16="http://schemas.microsoft.com/office/drawing/2014/main" id="{5CDEC5AA-2ABB-4446-8D68-EBBEAAD56293}"/>
                </a:ext>
              </a:extLst>
            </p:cNvPr>
            <p:cNvSpPr>
              <a:spLocks noChangeArrowheads="1"/>
            </p:cNvSpPr>
            <p:nvPr/>
          </p:nvSpPr>
          <p:spPr bwMode="auto">
            <a:xfrm>
              <a:off x="3830712" y="2417114"/>
              <a:ext cx="641201" cy="27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defRPr/>
              </a:pPr>
              <a:r>
                <a:rPr lang="en-US" altLang="en-US" sz="1125" b="0" kern="0" dirty="0">
                  <a:solidFill>
                    <a:srgbClr val="000000"/>
                  </a:solidFill>
                </a:rPr>
                <a:t>Service</a:t>
              </a:r>
              <a:endParaRPr lang="en-US" altLang="en-US" sz="1200" kern="0" dirty="0">
                <a:solidFill>
                  <a:srgbClr val="000000"/>
                </a:solidFill>
              </a:endParaRPr>
            </a:p>
          </p:txBody>
        </p:sp>
        <p:sp>
          <p:nvSpPr>
            <p:cNvPr id="122" name="Rectangle 32">
              <a:extLst>
                <a:ext uri="{FF2B5EF4-FFF2-40B4-BE49-F238E27FC236}">
                  <a16:creationId xmlns:a16="http://schemas.microsoft.com/office/drawing/2014/main" id="{416F3255-9B19-4059-84BE-AB9AFC78C24B}"/>
                </a:ext>
              </a:extLst>
            </p:cNvPr>
            <p:cNvSpPr>
              <a:spLocks noChangeArrowheads="1"/>
            </p:cNvSpPr>
            <p:nvPr/>
          </p:nvSpPr>
          <p:spPr bwMode="auto">
            <a:xfrm>
              <a:off x="3807385" y="2874171"/>
              <a:ext cx="267168" cy="27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defRPr/>
              </a:pPr>
              <a:r>
                <a:rPr lang="en-US" altLang="en-US" sz="1125" b="0" kern="0" dirty="0">
                  <a:solidFill>
                    <a:srgbClr val="000000"/>
                  </a:solidFill>
                </a:rPr>
                <a:t>10 </a:t>
              </a:r>
              <a:endParaRPr lang="en-US" altLang="en-US" sz="1200" kern="0" dirty="0">
                <a:solidFill>
                  <a:srgbClr val="000000"/>
                </a:solidFill>
              </a:endParaRPr>
            </a:p>
          </p:txBody>
        </p:sp>
        <p:sp>
          <p:nvSpPr>
            <p:cNvPr id="123" name="Rectangle 33">
              <a:extLst>
                <a:ext uri="{FF2B5EF4-FFF2-40B4-BE49-F238E27FC236}">
                  <a16:creationId xmlns:a16="http://schemas.microsoft.com/office/drawing/2014/main" id="{72765438-E70D-4F0C-9FAD-A777AC299309}"/>
                </a:ext>
              </a:extLst>
            </p:cNvPr>
            <p:cNvSpPr>
              <a:spLocks noChangeArrowheads="1"/>
            </p:cNvSpPr>
            <p:nvPr/>
          </p:nvSpPr>
          <p:spPr bwMode="auto">
            <a:xfrm>
              <a:off x="4083784" y="2874171"/>
              <a:ext cx="395408" cy="27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defRPr/>
              </a:pPr>
              <a:r>
                <a:rPr lang="en-US" altLang="en-US" sz="1125" b="0" kern="0" dirty="0">
                  <a:solidFill>
                    <a:srgbClr val="000000"/>
                  </a:solidFill>
                </a:rPr>
                <a:t>MHz</a:t>
              </a:r>
              <a:endParaRPr lang="en-US" altLang="en-US" sz="1200" kern="0" dirty="0">
                <a:solidFill>
                  <a:srgbClr val="000000"/>
                </a:solidFill>
              </a:endParaRPr>
            </a:p>
          </p:txBody>
        </p:sp>
        <p:sp>
          <p:nvSpPr>
            <p:cNvPr id="124" name="Rectangle 34">
              <a:extLst>
                <a:ext uri="{FF2B5EF4-FFF2-40B4-BE49-F238E27FC236}">
                  <a16:creationId xmlns:a16="http://schemas.microsoft.com/office/drawing/2014/main" id="{BF4EAA84-5A4C-43B9-AE64-F9FC81CE2D2D}"/>
                </a:ext>
              </a:extLst>
            </p:cNvPr>
            <p:cNvSpPr>
              <a:spLocks noChangeArrowheads="1"/>
            </p:cNvSpPr>
            <p:nvPr/>
          </p:nvSpPr>
          <p:spPr bwMode="auto">
            <a:xfrm>
              <a:off x="4514850" y="1950572"/>
              <a:ext cx="860425" cy="11473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defRPr/>
              </a:pPr>
              <a:endParaRPr lang="en-US" altLang="en-US" sz="1200" kern="0" dirty="0">
                <a:solidFill>
                  <a:srgbClr val="000000"/>
                </a:solidFill>
              </a:endParaRPr>
            </a:p>
          </p:txBody>
        </p:sp>
        <p:sp>
          <p:nvSpPr>
            <p:cNvPr id="125" name="Rectangle 35">
              <a:extLst>
                <a:ext uri="{FF2B5EF4-FFF2-40B4-BE49-F238E27FC236}">
                  <a16:creationId xmlns:a16="http://schemas.microsoft.com/office/drawing/2014/main" id="{DFA6E240-419E-4208-9A1F-ACECC2638D2F}"/>
                </a:ext>
              </a:extLst>
            </p:cNvPr>
            <p:cNvSpPr>
              <a:spLocks noChangeArrowheads="1"/>
            </p:cNvSpPr>
            <p:nvPr/>
          </p:nvSpPr>
          <p:spPr bwMode="auto">
            <a:xfrm>
              <a:off x="4514850" y="1950572"/>
              <a:ext cx="860425" cy="1147387"/>
            </a:xfrm>
            <a:prstGeom prst="rect">
              <a:avLst/>
            </a:prstGeom>
            <a:noFill/>
            <a:ln w="7"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defRPr/>
              </a:pPr>
              <a:endParaRPr lang="en-US" altLang="en-US" sz="1200" kern="0" dirty="0">
                <a:solidFill>
                  <a:srgbClr val="000000"/>
                </a:solidFill>
              </a:endParaRPr>
            </a:p>
          </p:txBody>
        </p:sp>
        <p:sp>
          <p:nvSpPr>
            <p:cNvPr id="126" name="Rectangle 36">
              <a:extLst>
                <a:ext uri="{FF2B5EF4-FFF2-40B4-BE49-F238E27FC236}">
                  <a16:creationId xmlns:a16="http://schemas.microsoft.com/office/drawing/2014/main" id="{41A7D9F7-D512-4B61-B83D-19D5825E95CB}"/>
                </a:ext>
              </a:extLst>
            </p:cNvPr>
            <p:cNvSpPr>
              <a:spLocks noChangeArrowheads="1"/>
            </p:cNvSpPr>
            <p:nvPr/>
          </p:nvSpPr>
          <p:spPr bwMode="auto">
            <a:xfrm>
              <a:off x="4678614" y="1952468"/>
              <a:ext cx="331288" cy="27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defRPr/>
              </a:pPr>
              <a:r>
                <a:rPr lang="en-US" altLang="en-US" sz="1125" b="0" kern="0" dirty="0">
                  <a:solidFill>
                    <a:srgbClr val="000000"/>
                  </a:solidFill>
                </a:rPr>
                <a:t>CH </a:t>
              </a:r>
              <a:endParaRPr lang="en-US" altLang="en-US" sz="1200" kern="0" dirty="0">
                <a:solidFill>
                  <a:srgbClr val="000000"/>
                </a:solidFill>
              </a:endParaRPr>
            </a:p>
          </p:txBody>
        </p:sp>
        <p:sp>
          <p:nvSpPr>
            <p:cNvPr id="127" name="Rectangle 37">
              <a:extLst>
                <a:ext uri="{FF2B5EF4-FFF2-40B4-BE49-F238E27FC236}">
                  <a16:creationId xmlns:a16="http://schemas.microsoft.com/office/drawing/2014/main" id="{63B76C75-2A7C-4DD5-B0FC-D0EE05A10750}"/>
                </a:ext>
              </a:extLst>
            </p:cNvPr>
            <p:cNvSpPr>
              <a:spLocks noChangeArrowheads="1"/>
            </p:cNvSpPr>
            <p:nvPr/>
          </p:nvSpPr>
          <p:spPr bwMode="auto">
            <a:xfrm>
              <a:off x="4999870" y="1952468"/>
              <a:ext cx="320600" cy="27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defRPr/>
              </a:pPr>
              <a:r>
                <a:rPr lang="en-US" altLang="en-US" sz="1125" b="0" kern="0" dirty="0">
                  <a:solidFill>
                    <a:srgbClr val="000000"/>
                  </a:solidFill>
                </a:rPr>
                <a:t>178</a:t>
              </a:r>
              <a:endParaRPr lang="en-US" altLang="en-US" sz="1200" kern="0" dirty="0">
                <a:solidFill>
                  <a:srgbClr val="000000"/>
                </a:solidFill>
              </a:endParaRPr>
            </a:p>
          </p:txBody>
        </p:sp>
        <p:sp>
          <p:nvSpPr>
            <p:cNvPr id="128" name="Rectangle 38">
              <a:extLst>
                <a:ext uri="{FF2B5EF4-FFF2-40B4-BE49-F238E27FC236}">
                  <a16:creationId xmlns:a16="http://schemas.microsoft.com/office/drawing/2014/main" id="{78429B6C-1F53-4992-A768-CDF070177C01}"/>
                </a:ext>
              </a:extLst>
            </p:cNvPr>
            <p:cNvSpPr>
              <a:spLocks noChangeArrowheads="1"/>
            </p:cNvSpPr>
            <p:nvPr/>
          </p:nvSpPr>
          <p:spPr bwMode="auto">
            <a:xfrm>
              <a:off x="4702618" y="2417114"/>
              <a:ext cx="619829" cy="27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defRPr/>
              </a:pPr>
              <a:r>
                <a:rPr lang="en-US" altLang="en-US" sz="1125" b="0" kern="0" dirty="0">
                  <a:solidFill>
                    <a:srgbClr val="000000"/>
                  </a:solidFill>
                </a:rPr>
                <a:t>Control</a:t>
              </a:r>
              <a:endParaRPr lang="en-US" altLang="en-US" sz="1200" kern="0" dirty="0">
                <a:solidFill>
                  <a:srgbClr val="000000"/>
                </a:solidFill>
              </a:endParaRPr>
            </a:p>
          </p:txBody>
        </p:sp>
        <p:sp>
          <p:nvSpPr>
            <p:cNvPr id="129" name="Rectangle 39">
              <a:extLst>
                <a:ext uri="{FF2B5EF4-FFF2-40B4-BE49-F238E27FC236}">
                  <a16:creationId xmlns:a16="http://schemas.microsoft.com/office/drawing/2014/main" id="{51F90DEC-746D-489B-ACC3-0C3D33141055}"/>
                </a:ext>
              </a:extLst>
            </p:cNvPr>
            <p:cNvSpPr>
              <a:spLocks noChangeArrowheads="1"/>
            </p:cNvSpPr>
            <p:nvPr/>
          </p:nvSpPr>
          <p:spPr bwMode="auto">
            <a:xfrm>
              <a:off x="4667810" y="2874171"/>
              <a:ext cx="267168" cy="27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defRPr/>
              </a:pPr>
              <a:r>
                <a:rPr lang="en-US" altLang="en-US" sz="1125" b="0" kern="0" dirty="0">
                  <a:solidFill>
                    <a:srgbClr val="000000"/>
                  </a:solidFill>
                </a:rPr>
                <a:t>10 </a:t>
              </a:r>
              <a:endParaRPr lang="en-US" altLang="en-US" sz="1200" kern="0" dirty="0">
                <a:solidFill>
                  <a:srgbClr val="000000"/>
                </a:solidFill>
              </a:endParaRPr>
            </a:p>
          </p:txBody>
        </p:sp>
        <p:sp>
          <p:nvSpPr>
            <p:cNvPr id="130" name="Rectangle 40">
              <a:extLst>
                <a:ext uri="{FF2B5EF4-FFF2-40B4-BE49-F238E27FC236}">
                  <a16:creationId xmlns:a16="http://schemas.microsoft.com/office/drawing/2014/main" id="{62A0251A-BBE1-4EAF-918C-5A13ADCD7C59}"/>
                </a:ext>
              </a:extLst>
            </p:cNvPr>
            <p:cNvSpPr>
              <a:spLocks noChangeArrowheads="1"/>
            </p:cNvSpPr>
            <p:nvPr/>
          </p:nvSpPr>
          <p:spPr bwMode="auto">
            <a:xfrm>
              <a:off x="4945796" y="2874171"/>
              <a:ext cx="395408" cy="27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defRPr/>
              </a:pPr>
              <a:r>
                <a:rPr lang="en-US" altLang="en-US" sz="1125" b="0" kern="0" dirty="0">
                  <a:solidFill>
                    <a:srgbClr val="000000"/>
                  </a:solidFill>
                </a:rPr>
                <a:t>MHz</a:t>
              </a:r>
              <a:endParaRPr lang="en-US" altLang="en-US" sz="1200" kern="0" dirty="0">
                <a:solidFill>
                  <a:srgbClr val="000000"/>
                </a:solidFill>
              </a:endParaRPr>
            </a:p>
          </p:txBody>
        </p:sp>
        <p:sp>
          <p:nvSpPr>
            <p:cNvPr id="131" name="Rectangle 41">
              <a:extLst>
                <a:ext uri="{FF2B5EF4-FFF2-40B4-BE49-F238E27FC236}">
                  <a16:creationId xmlns:a16="http://schemas.microsoft.com/office/drawing/2014/main" id="{76D7C72E-CFA3-4A2B-9232-83B3712E47CA}"/>
                </a:ext>
              </a:extLst>
            </p:cNvPr>
            <p:cNvSpPr>
              <a:spLocks noChangeArrowheads="1"/>
            </p:cNvSpPr>
            <p:nvPr/>
          </p:nvSpPr>
          <p:spPr bwMode="auto">
            <a:xfrm>
              <a:off x="5375276" y="1950572"/>
              <a:ext cx="862012" cy="11473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defRPr/>
              </a:pPr>
              <a:endParaRPr lang="en-US" altLang="en-US" sz="1200" kern="0" dirty="0">
                <a:solidFill>
                  <a:srgbClr val="000000"/>
                </a:solidFill>
              </a:endParaRPr>
            </a:p>
          </p:txBody>
        </p:sp>
        <p:sp>
          <p:nvSpPr>
            <p:cNvPr id="132" name="Rectangle 42">
              <a:extLst>
                <a:ext uri="{FF2B5EF4-FFF2-40B4-BE49-F238E27FC236}">
                  <a16:creationId xmlns:a16="http://schemas.microsoft.com/office/drawing/2014/main" id="{5011C36A-BC38-485C-B11E-5CC91672D5C2}"/>
                </a:ext>
              </a:extLst>
            </p:cNvPr>
            <p:cNvSpPr>
              <a:spLocks noChangeArrowheads="1"/>
            </p:cNvSpPr>
            <p:nvPr/>
          </p:nvSpPr>
          <p:spPr bwMode="auto">
            <a:xfrm>
              <a:off x="5375276" y="1950572"/>
              <a:ext cx="862012" cy="1147387"/>
            </a:xfrm>
            <a:prstGeom prst="rect">
              <a:avLst/>
            </a:prstGeom>
            <a:noFill/>
            <a:ln w="7"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defRPr/>
              </a:pPr>
              <a:endParaRPr lang="en-US" altLang="en-US" sz="1200" kern="0" dirty="0">
                <a:solidFill>
                  <a:srgbClr val="000000"/>
                </a:solidFill>
              </a:endParaRPr>
            </a:p>
          </p:txBody>
        </p:sp>
        <p:sp>
          <p:nvSpPr>
            <p:cNvPr id="133" name="Rectangle 43">
              <a:extLst>
                <a:ext uri="{FF2B5EF4-FFF2-40B4-BE49-F238E27FC236}">
                  <a16:creationId xmlns:a16="http://schemas.microsoft.com/office/drawing/2014/main" id="{CB5DEB0C-2932-4231-A272-2394E80D5BD3}"/>
                </a:ext>
              </a:extLst>
            </p:cNvPr>
            <p:cNvSpPr>
              <a:spLocks noChangeArrowheads="1"/>
            </p:cNvSpPr>
            <p:nvPr/>
          </p:nvSpPr>
          <p:spPr bwMode="auto">
            <a:xfrm>
              <a:off x="5539038" y="1952468"/>
              <a:ext cx="331288" cy="27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defRPr/>
              </a:pPr>
              <a:r>
                <a:rPr lang="en-US" altLang="en-US" sz="1125" b="0" kern="0" dirty="0">
                  <a:solidFill>
                    <a:srgbClr val="000000"/>
                  </a:solidFill>
                </a:rPr>
                <a:t>CH </a:t>
              </a:r>
              <a:endParaRPr lang="en-US" altLang="en-US" sz="1200" kern="0" dirty="0">
                <a:solidFill>
                  <a:srgbClr val="000000"/>
                </a:solidFill>
              </a:endParaRPr>
            </a:p>
          </p:txBody>
        </p:sp>
        <p:sp>
          <p:nvSpPr>
            <p:cNvPr id="134" name="Rectangle 44">
              <a:extLst>
                <a:ext uri="{FF2B5EF4-FFF2-40B4-BE49-F238E27FC236}">
                  <a16:creationId xmlns:a16="http://schemas.microsoft.com/office/drawing/2014/main" id="{E3FEE405-4F5D-414C-A376-E10869710177}"/>
                </a:ext>
              </a:extLst>
            </p:cNvPr>
            <p:cNvSpPr>
              <a:spLocks noChangeArrowheads="1"/>
            </p:cNvSpPr>
            <p:nvPr/>
          </p:nvSpPr>
          <p:spPr bwMode="auto">
            <a:xfrm>
              <a:off x="5861882" y="1952468"/>
              <a:ext cx="320600" cy="27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defRPr/>
              </a:pPr>
              <a:r>
                <a:rPr lang="en-US" altLang="en-US" sz="1125" b="0" kern="0" dirty="0">
                  <a:solidFill>
                    <a:srgbClr val="000000"/>
                  </a:solidFill>
                </a:rPr>
                <a:t>180</a:t>
              </a:r>
              <a:endParaRPr lang="en-US" altLang="en-US" sz="1200" kern="0" dirty="0">
                <a:solidFill>
                  <a:srgbClr val="000000"/>
                </a:solidFill>
              </a:endParaRPr>
            </a:p>
          </p:txBody>
        </p:sp>
        <p:sp>
          <p:nvSpPr>
            <p:cNvPr id="135" name="Rectangle 45">
              <a:extLst>
                <a:ext uri="{FF2B5EF4-FFF2-40B4-BE49-F238E27FC236}">
                  <a16:creationId xmlns:a16="http://schemas.microsoft.com/office/drawing/2014/main" id="{3CAAD561-204D-4DFC-B08F-5047776C8293}"/>
                </a:ext>
              </a:extLst>
            </p:cNvPr>
            <p:cNvSpPr>
              <a:spLocks noChangeArrowheads="1"/>
            </p:cNvSpPr>
            <p:nvPr/>
          </p:nvSpPr>
          <p:spPr bwMode="auto">
            <a:xfrm>
              <a:off x="5551563" y="2417114"/>
              <a:ext cx="641201" cy="27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defRPr/>
              </a:pPr>
              <a:r>
                <a:rPr lang="en-US" altLang="en-US" sz="1125" b="0" kern="0" dirty="0">
                  <a:solidFill>
                    <a:srgbClr val="000000"/>
                  </a:solidFill>
                </a:rPr>
                <a:t>Service</a:t>
              </a:r>
              <a:endParaRPr lang="en-US" altLang="en-US" sz="1200" kern="0" dirty="0">
                <a:solidFill>
                  <a:srgbClr val="000000"/>
                </a:solidFill>
              </a:endParaRPr>
            </a:p>
          </p:txBody>
        </p:sp>
        <p:sp>
          <p:nvSpPr>
            <p:cNvPr id="136" name="Rectangle 46">
              <a:extLst>
                <a:ext uri="{FF2B5EF4-FFF2-40B4-BE49-F238E27FC236}">
                  <a16:creationId xmlns:a16="http://schemas.microsoft.com/office/drawing/2014/main" id="{E4CB03F3-8759-4ED0-A708-9243AEC4DA9C}"/>
                </a:ext>
              </a:extLst>
            </p:cNvPr>
            <p:cNvSpPr>
              <a:spLocks noChangeArrowheads="1"/>
            </p:cNvSpPr>
            <p:nvPr/>
          </p:nvSpPr>
          <p:spPr bwMode="auto">
            <a:xfrm>
              <a:off x="5529823" y="2874171"/>
              <a:ext cx="267168" cy="27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defRPr/>
              </a:pPr>
              <a:r>
                <a:rPr lang="en-US" altLang="en-US" sz="1125" b="0" kern="0" dirty="0">
                  <a:solidFill>
                    <a:srgbClr val="000000"/>
                  </a:solidFill>
                </a:rPr>
                <a:t>10 </a:t>
              </a:r>
              <a:endParaRPr lang="en-US" altLang="en-US" sz="1200" kern="0" dirty="0">
                <a:solidFill>
                  <a:srgbClr val="000000"/>
                </a:solidFill>
              </a:endParaRPr>
            </a:p>
          </p:txBody>
        </p:sp>
        <p:sp>
          <p:nvSpPr>
            <p:cNvPr id="137" name="Rectangle 47">
              <a:extLst>
                <a:ext uri="{FF2B5EF4-FFF2-40B4-BE49-F238E27FC236}">
                  <a16:creationId xmlns:a16="http://schemas.microsoft.com/office/drawing/2014/main" id="{107A336A-519D-4CB8-A1BF-B944ABCA1609}"/>
                </a:ext>
              </a:extLst>
            </p:cNvPr>
            <p:cNvSpPr>
              <a:spLocks noChangeArrowheads="1"/>
            </p:cNvSpPr>
            <p:nvPr/>
          </p:nvSpPr>
          <p:spPr bwMode="auto">
            <a:xfrm>
              <a:off x="5806222" y="2874171"/>
              <a:ext cx="395408" cy="27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defRPr/>
              </a:pPr>
              <a:r>
                <a:rPr lang="en-US" altLang="en-US" sz="1125" b="0" kern="0" dirty="0">
                  <a:solidFill>
                    <a:srgbClr val="000000"/>
                  </a:solidFill>
                </a:rPr>
                <a:t>MHz</a:t>
              </a:r>
              <a:endParaRPr lang="en-US" altLang="en-US" sz="1200" kern="0" dirty="0">
                <a:solidFill>
                  <a:srgbClr val="000000"/>
                </a:solidFill>
              </a:endParaRPr>
            </a:p>
          </p:txBody>
        </p:sp>
        <p:sp>
          <p:nvSpPr>
            <p:cNvPr id="138" name="Rectangle 48">
              <a:extLst>
                <a:ext uri="{FF2B5EF4-FFF2-40B4-BE49-F238E27FC236}">
                  <a16:creationId xmlns:a16="http://schemas.microsoft.com/office/drawing/2014/main" id="{160C73B9-630B-4301-B404-893AD76B9463}"/>
                </a:ext>
              </a:extLst>
            </p:cNvPr>
            <p:cNvSpPr>
              <a:spLocks noChangeArrowheads="1"/>
            </p:cNvSpPr>
            <p:nvPr/>
          </p:nvSpPr>
          <p:spPr bwMode="auto">
            <a:xfrm>
              <a:off x="6237288" y="1950572"/>
              <a:ext cx="860425" cy="11473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defRPr/>
              </a:pPr>
              <a:endParaRPr lang="en-US" altLang="en-US" sz="1200" kern="0" dirty="0">
                <a:solidFill>
                  <a:srgbClr val="000000"/>
                </a:solidFill>
              </a:endParaRPr>
            </a:p>
          </p:txBody>
        </p:sp>
        <p:sp>
          <p:nvSpPr>
            <p:cNvPr id="139" name="Rectangle 49">
              <a:extLst>
                <a:ext uri="{FF2B5EF4-FFF2-40B4-BE49-F238E27FC236}">
                  <a16:creationId xmlns:a16="http://schemas.microsoft.com/office/drawing/2014/main" id="{5E1FACFB-C489-40F3-89BF-EF5687D26D94}"/>
                </a:ext>
              </a:extLst>
            </p:cNvPr>
            <p:cNvSpPr>
              <a:spLocks noChangeArrowheads="1"/>
            </p:cNvSpPr>
            <p:nvPr/>
          </p:nvSpPr>
          <p:spPr bwMode="auto">
            <a:xfrm>
              <a:off x="6237288" y="1950572"/>
              <a:ext cx="860425" cy="1147387"/>
            </a:xfrm>
            <a:prstGeom prst="rect">
              <a:avLst/>
            </a:prstGeom>
            <a:noFill/>
            <a:ln w="7"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defRPr/>
              </a:pPr>
              <a:endParaRPr lang="en-US" altLang="en-US" sz="1200" kern="0" dirty="0">
                <a:solidFill>
                  <a:srgbClr val="000000"/>
                </a:solidFill>
              </a:endParaRPr>
            </a:p>
          </p:txBody>
        </p:sp>
        <p:sp>
          <p:nvSpPr>
            <p:cNvPr id="140" name="Rectangle 50">
              <a:extLst>
                <a:ext uri="{FF2B5EF4-FFF2-40B4-BE49-F238E27FC236}">
                  <a16:creationId xmlns:a16="http://schemas.microsoft.com/office/drawing/2014/main" id="{1B2E9064-C05B-4FC0-9B0A-BA8CF8411D14}"/>
                </a:ext>
              </a:extLst>
            </p:cNvPr>
            <p:cNvSpPr>
              <a:spLocks noChangeArrowheads="1"/>
            </p:cNvSpPr>
            <p:nvPr/>
          </p:nvSpPr>
          <p:spPr bwMode="auto">
            <a:xfrm>
              <a:off x="6401050" y="1952468"/>
              <a:ext cx="331288" cy="27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defRPr/>
              </a:pPr>
              <a:r>
                <a:rPr lang="en-US" altLang="en-US" sz="1125" b="0" kern="0" dirty="0">
                  <a:solidFill>
                    <a:srgbClr val="000000"/>
                  </a:solidFill>
                </a:rPr>
                <a:t>CH </a:t>
              </a:r>
              <a:endParaRPr lang="en-US" altLang="en-US" sz="1200" kern="0" dirty="0">
                <a:solidFill>
                  <a:srgbClr val="000000"/>
                </a:solidFill>
              </a:endParaRPr>
            </a:p>
          </p:txBody>
        </p:sp>
        <p:sp>
          <p:nvSpPr>
            <p:cNvPr id="141" name="Rectangle 51">
              <a:extLst>
                <a:ext uri="{FF2B5EF4-FFF2-40B4-BE49-F238E27FC236}">
                  <a16:creationId xmlns:a16="http://schemas.microsoft.com/office/drawing/2014/main" id="{6FFB7F99-C2D5-4E9B-8B4F-62FB83AC6157}"/>
                </a:ext>
              </a:extLst>
            </p:cNvPr>
            <p:cNvSpPr>
              <a:spLocks noChangeArrowheads="1"/>
            </p:cNvSpPr>
            <p:nvPr/>
          </p:nvSpPr>
          <p:spPr bwMode="auto">
            <a:xfrm>
              <a:off x="6722307" y="1952468"/>
              <a:ext cx="320600" cy="27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defRPr/>
              </a:pPr>
              <a:r>
                <a:rPr lang="en-US" altLang="en-US" sz="1125" b="0" kern="0" dirty="0">
                  <a:solidFill>
                    <a:srgbClr val="000000"/>
                  </a:solidFill>
                </a:rPr>
                <a:t>182</a:t>
              </a:r>
              <a:endParaRPr lang="en-US" altLang="en-US" sz="1200" kern="0" dirty="0">
                <a:solidFill>
                  <a:srgbClr val="000000"/>
                </a:solidFill>
              </a:endParaRPr>
            </a:p>
          </p:txBody>
        </p:sp>
        <p:sp>
          <p:nvSpPr>
            <p:cNvPr id="142" name="Rectangle 52">
              <a:extLst>
                <a:ext uri="{FF2B5EF4-FFF2-40B4-BE49-F238E27FC236}">
                  <a16:creationId xmlns:a16="http://schemas.microsoft.com/office/drawing/2014/main" id="{1DEBE80B-1E27-4DEB-94BB-35DF1BDABAB6}"/>
                </a:ext>
              </a:extLst>
            </p:cNvPr>
            <p:cNvSpPr>
              <a:spLocks noChangeArrowheads="1"/>
            </p:cNvSpPr>
            <p:nvPr/>
          </p:nvSpPr>
          <p:spPr bwMode="auto">
            <a:xfrm>
              <a:off x="6413575" y="2417114"/>
              <a:ext cx="641201" cy="27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defRPr/>
              </a:pPr>
              <a:r>
                <a:rPr lang="en-US" altLang="en-US" sz="1125" b="0" kern="0" dirty="0">
                  <a:solidFill>
                    <a:srgbClr val="000000"/>
                  </a:solidFill>
                </a:rPr>
                <a:t>Service</a:t>
              </a:r>
              <a:endParaRPr lang="en-US" altLang="en-US" sz="1200" kern="0" dirty="0">
                <a:solidFill>
                  <a:srgbClr val="000000"/>
                </a:solidFill>
              </a:endParaRPr>
            </a:p>
          </p:txBody>
        </p:sp>
        <p:sp>
          <p:nvSpPr>
            <p:cNvPr id="143" name="Rectangle 53">
              <a:extLst>
                <a:ext uri="{FF2B5EF4-FFF2-40B4-BE49-F238E27FC236}">
                  <a16:creationId xmlns:a16="http://schemas.microsoft.com/office/drawing/2014/main" id="{80E7ED92-5BF2-4876-853C-96BEA358ECEA}"/>
                </a:ext>
              </a:extLst>
            </p:cNvPr>
            <p:cNvSpPr>
              <a:spLocks noChangeArrowheads="1"/>
            </p:cNvSpPr>
            <p:nvPr/>
          </p:nvSpPr>
          <p:spPr bwMode="auto">
            <a:xfrm>
              <a:off x="6390249" y="2874171"/>
              <a:ext cx="267168" cy="27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defRPr/>
              </a:pPr>
              <a:r>
                <a:rPr lang="en-US" altLang="en-US" sz="1125" b="0" kern="0" dirty="0">
                  <a:solidFill>
                    <a:srgbClr val="000000"/>
                  </a:solidFill>
                </a:rPr>
                <a:t>10 </a:t>
              </a:r>
              <a:endParaRPr lang="en-US" altLang="en-US" sz="1200" kern="0" dirty="0">
                <a:solidFill>
                  <a:srgbClr val="000000"/>
                </a:solidFill>
              </a:endParaRPr>
            </a:p>
          </p:txBody>
        </p:sp>
        <p:sp>
          <p:nvSpPr>
            <p:cNvPr id="144" name="Rectangle 54">
              <a:extLst>
                <a:ext uri="{FF2B5EF4-FFF2-40B4-BE49-F238E27FC236}">
                  <a16:creationId xmlns:a16="http://schemas.microsoft.com/office/drawing/2014/main" id="{2E0A813D-FBF3-440F-968C-B7D62BEF33E6}"/>
                </a:ext>
              </a:extLst>
            </p:cNvPr>
            <p:cNvSpPr>
              <a:spLocks noChangeArrowheads="1"/>
            </p:cNvSpPr>
            <p:nvPr/>
          </p:nvSpPr>
          <p:spPr bwMode="auto">
            <a:xfrm>
              <a:off x="6666646" y="2874171"/>
              <a:ext cx="395408" cy="27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defRPr/>
              </a:pPr>
              <a:r>
                <a:rPr lang="en-US" altLang="en-US" sz="1125" b="0" kern="0" dirty="0">
                  <a:solidFill>
                    <a:srgbClr val="000000"/>
                  </a:solidFill>
                </a:rPr>
                <a:t>MHz</a:t>
              </a:r>
              <a:endParaRPr lang="en-US" altLang="en-US" sz="1200" kern="0" dirty="0">
                <a:solidFill>
                  <a:srgbClr val="000000"/>
                </a:solidFill>
              </a:endParaRPr>
            </a:p>
          </p:txBody>
        </p:sp>
        <p:sp>
          <p:nvSpPr>
            <p:cNvPr id="145" name="Rectangle 55">
              <a:extLst>
                <a:ext uri="{FF2B5EF4-FFF2-40B4-BE49-F238E27FC236}">
                  <a16:creationId xmlns:a16="http://schemas.microsoft.com/office/drawing/2014/main" id="{8433360F-3F64-4974-914B-22DF8A9AC9DB}"/>
                </a:ext>
              </a:extLst>
            </p:cNvPr>
            <p:cNvSpPr>
              <a:spLocks noChangeArrowheads="1"/>
            </p:cNvSpPr>
            <p:nvPr/>
          </p:nvSpPr>
          <p:spPr bwMode="auto">
            <a:xfrm>
              <a:off x="7097713" y="1950572"/>
              <a:ext cx="860425" cy="11473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defRPr/>
              </a:pPr>
              <a:endParaRPr lang="en-US" altLang="en-US" sz="1200" kern="0" dirty="0">
                <a:solidFill>
                  <a:srgbClr val="000000"/>
                </a:solidFill>
              </a:endParaRPr>
            </a:p>
          </p:txBody>
        </p:sp>
        <p:sp>
          <p:nvSpPr>
            <p:cNvPr id="146" name="Rectangle 56">
              <a:extLst>
                <a:ext uri="{FF2B5EF4-FFF2-40B4-BE49-F238E27FC236}">
                  <a16:creationId xmlns:a16="http://schemas.microsoft.com/office/drawing/2014/main" id="{ECE18CA8-A8A9-4C40-B1E4-E6F19FB1472C}"/>
                </a:ext>
              </a:extLst>
            </p:cNvPr>
            <p:cNvSpPr>
              <a:spLocks noChangeArrowheads="1"/>
            </p:cNvSpPr>
            <p:nvPr/>
          </p:nvSpPr>
          <p:spPr bwMode="auto">
            <a:xfrm>
              <a:off x="7097713" y="1950572"/>
              <a:ext cx="860425" cy="1147387"/>
            </a:xfrm>
            <a:prstGeom prst="rect">
              <a:avLst/>
            </a:prstGeom>
            <a:noFill/>
            <a:ln w="7"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defRPr/>
              </a:pPr>
              <a:endParaRPr lang="en-US" altLang="en-US" sz="1200" kern="0" dirty="0">
                <a:solidFill>
                  <a:srgbClr val="000000"/>
                </a:solidFill>
              </a:endParaRPr>
            </a:p>
          </p:txBody>
        </p:sp>
        <p:sp>
          <p:nvSpPr>
            <p:cNvPr id="147" name="Rectangle 57">
              <a:extLst>
                <a:ext uri="{FF2B5EF4-FFF2-40B4-BE49-F238E27FC236}">
                  <a16:creationId xmlns:a16="http://schemas.microsoft.com/office/drawing/2014/main" id="{BF16BBC0-6756-40DB-AC54-6F00313ACD03}"/>
                </a:ext>
              </a:extLst>
            </p:cNvPr>
            <p:cNvSpPr>
              <a:spLocks noChangeArrowheads="1"/>
            </p:cNvSpPr>
            <p:nvPr/>
          </p:nvSpPr>
          <p:spPr bwMode="auto">
            <a:xfrm>
              <a:off x="7261475" y="1952468"/>
              <a:ext cx="331288" cy="27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defRPr/>
              </a:pPr>
              <a:r>
                <a:rPr lang="en-US" altLang="en-US" sz="1125" b="0" kern="0" dirty="0">
                  <a:solidFill>
                    <a:srgbClr val="000000"/>
                  </a:solidFill>
                </a:rPr>
                <a:t>CH </a:t>
              </a:r>
              <a:endParaRPr lang="en-US" altLang="en-US" sz="1200" kern="0" dirty="0">
                <a:solidFill>
                  <a:srgbClr val="000000"/>
                </a:solidFill>
              </a:endParaRPr>
            </a:p>
          </p:txBody>
        </p:sp>
        <p:sp>
          <p:nvSpPr>
            <p:cNvPr id="148" name="Rectangle 58">
              <a:extLst>
                <a:ext uri="{FF2B5EF4-FFF2-40B4-BE49-F238E27FC236}">
                  <a16:creationId xmlns:a16="http://schemas.microsoft.com/office/drawing/2014/main" id="{D53EF029-B695-4A9B-A3DA-A573DF75A11D}"/>
                </a:ext>
              </a:extLst>
            </p:cNvPr>
            <p:cNvSpPr>
              <a:spLocks noChangeArrowheads="1"/>
            </p:cNvSpPr>
            <p:nvPr/>
          </p:nvSpPr>
          <p:spPr bwMode="auto">
            <a:xfrm>
              <a:off x="7582733" y="1952468"/>
              <a:ext cx="320600" cy="27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defRPr/>
              </a:pPr>
              <a:r>
                <a:rPr lang="en-US" altLang="en-US" sz="1125" b="0" kern="0" dirty="0">
                  <a:solidFill>
                    <a:srgbClr val="000000"/>
                  </a:solidFill>
                </a:rPr>
                <a:t>184</a:t>
              </a:r>
              <a:endParaRPr lang="en-US" altLang="en-US" sz="1200" kern="0" dirty="0">
                <a:solidFill>
                  <a:srgbClr val="000000"/>
                </a:solidFill>
              </a:endParaRPr>
            </a:p>
          </p:txBody>
        </p:sp>
        <p:sp>
          <p:nvSpPr>
            <p:cNvPr id="149" name="Rectangle 59">
              <a:extLst>
                <a:ext uri="{FF2B5EF4-FFF2-40B4-BE49-F238E27FC236}">
                  <a16:creationId xmlns:a16="http://schemas.microsoft.com/office/drawing/2014/main" id="{00F5313E-C1A0-4940-854D-0F35F5CFB071}"/>
                </a:ext>
              </a:extLst>
            </p:cNvPr>
            <p:cNvSpPr>
              <a:spLocks noChangeArrowheads="1"/>
            </p:cNvSpPr>
            <p:nvPr/>
          </p:nvSpPr>
          <p:spPr bwMode="auto">
            <a:xfrm>
              <a:off x="7274001" y="2417114"/>
              <a:ext cx="641201" cy="27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defRPr/>
              </a:pPr>
              <a:r>
                <a:rPr lang="en-US" altLang="en-US" sz="1125" b="0" kern="0" dirty="0">
                  <a:solidFill>
                    <a:srgbClr val="000000"/>
                  </a:solidFill>
                </a:rPr>
                <a:t>Service</a:t>
              </a:r>
              <a:endParaRPr lang="en-US" altLang="en-US" sz="1200" kern="0" dirty="0">
                <a:solidFill>
                  <a:srgbClr val="000000"/>
                </a:solidFill>
              </a:endParaRPr>
            </a:p>
          </p:txBody>
        </p:sp>
        <p:sp>
          <p:nvSpPr>
            <p:cNvPr id="150" name="Rectangle 60">
              <a:extLst>
                <a:ext uri="{FF2B5EF4-FFF2-40B4-BE49-F238E27FC236}">
                  <a16:creationId xmlns:a16="http://schemas.microsoft.com/office/drawing/2014/main" id="{E84AC069-970C-4200-804D-4BD512493F8C}"/>
                </a:ext>
              </a:extLst>
            </p:cNvPr>
            <p:cNvSpPr>
              <a:spLocks noChangeArrowheads="1"/>
            </p:cNvSpPr>
            <p:nvPr/>
          </p:nvSpPr>
          <p:spPr bwMode="auto">
            <a:xfrm>
              <a:off x="7250673" y="2874171"/>
              <a:ext cx="267168" cy="27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defRPr/>
              </a:pPr>
              <a:r>
                <a:rPr lang="en-US" altLang="en-US" sz="1125" b="0" kern="0" dirty="0">
                  <a:solidFill>
                    <a:srgbClr val="000000"/>
                  </a:solidFill>
                </a:rPr>
                <a:t>10 </a:t>
              </a:r>
              <a:endParaRPr lang="en-US" altLang="en-US" sz="1200" kern="0" dirty="0">
                <a:solidFill>
                  <a:srgbClr val="000000"/>
                </a:solidFill>
              </a:endParaRPr>
            </a:p>
          </p:txBody>
        </p:sp>
        <p:sp>
          <p:nvSpPr>
            <p:cNvPr id="151" name="Rectangle 61">
              <a:extLst>
                <a:ext uri="{FF2B5EF4-FFF2-40B4-BE49-F238E27FC236}">
                  <a16:creationId xmlns:a16="http://schemas.microsoft.com/office/drawing/2014/main" id="{E3AAC08C-C54E-4E53-844B-EF05B32AF0CE}"/>
                </a:ext>
              </a:extLst>
            </p:cNvPr>
            <p:cNvSpPr>
              <a:spLocks noChangeArrowheads="1"/>
            </p:cNvSpPr>
            <p:nvPr/>
          </p:nvSpPr>
          <p:spPr bwMode="auto">
            <a:xfrm>
              <a:off x="7528660" y="2874171"/>
              <a:ext cx="395408" cy="27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defRPr/>
              </a:pPr>
              <a:r>
                <a:rPr lang="en-US" altLang="en-US" sz="1125" b="0" kern="0" dirty="0">
                  <a:solidFill>
                    <a:srgbClr val="000000"/>
                  </a:solidFill>
                </a:rPr>
                <a:t>MHz</a:t>
              </a:r>
              <a:endParaRPr lang="en-US" altLang="en-US" sz="1200" kern="0" dirty="0">
                <a:solidFill>
                  <a:srgbClr val="000000"/>
                </a:solidFill>
              </a:endParaRPr>
            </a:p>
          </p:txBody>
        </p:sp>
        <p:sp>
          <p:nvSpPr>
            <p:cNvPr id="152" name="Rectangle 62">
              <a:extLst>
                <a:ext uri="{FF2B5EF4-FFF2-40B4-BE49-F238E27FC236}">
                  <a16:creationId xmlns:a16="http://schemas.microsoft.com/office/drawing/2014/main" id="{9FF96E8E-3791-4CB9-94D5-78ADC6467430}"/>
                </a:ext>
              </a:extLst>
            </p:cNvPr>
            <p:cNvSpPr>
              <a:spLocks noChangeArrowheads="1"/>
            </p:cNvSpPr>
            <p:nvPr/>
          </p:nvSpPr>
          <p:spPr bwMode="auto">
            <a:xfrm>
              <a:off x="2794000" y="1377827"/>
              <a:ext cx="1720850" cy="5727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defRPr/>
              </a:pPr>
              <a:endParaRPr lang="en-US" altLang="en-US" sz="1200" kern="0" dirty="0">
                <a:solidFill>
                  <a:srgbClr val="000000"/>
                </a:solidFill>
              </a:endParaRPr>
            </a:p>
          </p:txBody>
        </p:sp>
        <p:sp>
          <p:nvSpPr>
            <p:cNvPr id="153" name="Rectangle 63">
              <a:extLst>
                <a:ext uri="{FF2B5EF4-FFF2-40B4-BE49-F238E27FC236}">
                  <a16:creationId xmlns:a16="http://schemas.microsoft.com/office/drawing/2014/main" id="{53741723-666A-40FB-A0A0-62F0DA8718B5}"/>
                </a:ext>
              </a:extLst>
            </p:cNvPr>
            <p:cNvSpPr>
              <a:spLocks noChangeArrowheads="1"/>
            </p:cNvSpPr>
            <p:nvPr/>
          </p:nvSpPr>
          <p:spPr bwMode="auto">
            <a:xfrm>
              <a:off x="2794000" y="1377827"/>
              <a:ext cx="1720850" cy="572745"/>
            </a:xfrm>
            <a:prstGeom prst="rect">
              <a:avLst/>
            </a:prstGeom>
            <a:noFill/>
            <a:ln w="7"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defRPr/>
              </a:pPr>
              <a:endParaRPr lang="en-US" altLang="en-US" sz="1200" kern="0" dirty="0">
                <a:solidFill>
                  <a:srgbClr val="000000"/>
                </a:solidFill>
              </a:endParaRPr>
            </a:p>
          </p:txBody>
        </p:sp>
        <p:sp>
          <p:nvSpPr>
            <p:cNvPr id="154" name="Rectangle 64">
              <a:extLst>
                <a:ext uri="{FF2B5EF4-FFF2-40B4-BE49-F238E27FC236}">
                  <a16:creationId xmlns:a16="http://schemas.microsoft.com/office/drawing/2014/main" id="{3CA8A9EC-BB65-4876-ABDC-51685A36C02F}"/>
                </a:ext>
              </a:extLst>
            </p:cNvPr>
            <p:cNvSpPr>
              <a:spLocks noChangeArrowheads="1"/>
            </p:cNvSpPr>
            <p:nvPr/>
          </p:nvSpPr>
          <p:spPr bwMode="auto">
            <a:xfrm>
              <a:off x="3387975" y="1438514"/>
              <a:ext cx="331288" cy="27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defRPr/>
              </a:pPr>
              <a:r>
                <a:rPr lang="en-US" altLang="en-US" sz="1125" b="0" kern="0" dirty="0">
                  <a:solidFill>
                    <a:srgbClr val="000000"/>
                  </a:solidFill>
                </a:rPr>
                <a:t>CH </a:t>
              </a:r>
              <a:endParaRPr lang="en-US" altLang="en-US" sz="1200" kern="0" dirty="0">
                <a:solidFill>
                  <a:srgbClr val="000000"/>
                </a:solidFill>
              </a:endParaRPr>
            </a:p>
          </p:txBody>
        </p:sp>
        <p:sp>
          <p:nvSpPr>
            <p:cNvPr id="155" name="Rectangle 65">
              <a:extLst>
                <a:ext uri="{FF2B5EF4-FFF2-40B4-BE49-F238E27FC236}">
                  <a16:creationId xmlns:a16="http://schemas.microsoft.com/office/drawing/2014/main" id="{70BCC1B4-A07E-4DD6-A901-64F580030BE9}"/>
                </a:ext>
              </a:extLst>
            </p:cNvPr>
            <p:cNvSpPr>
              <a:spLocks noChangeArrowheads="1"/>
            </p:cNvSpPr>
            <p:nvPr/>
          </p:nvSpPr>
          <p:spPr bwMode="auto">
            <a:xfrm>
              <a:off x="3712675" y="1438514"/>
              <a:ext cx="374035" cy="27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defRPr/>
              </a:pPr>
              <a:r>
                <a:rPr lang="en-US" altLang="en-US" sz="1125" b="0" kern="0" dirty="0">
                  <a:solidFill>
                    <a:srgbClr val="000000"/>
                  </a:solidFill>
                </a:rPr>
                <a:t>175 </a:t>
              </a:r>
              <a:endParaRPr lang="en-US" altLang="en-US" sz="1200" kern="0" dirty="0">
                <a:solidFill>
                  <a:srgbClr val="000000"/>
                </a:solidFill>
              </a:endParaRPr>
            </a:p>
          </p:txBody>
        </p:sp>
        <p:sp>
          <p:nvSpPr>
            <p:cNvPr id="156" name="Rectangle 66">
              <a:extLst>
                <a:ext uri="{FF2B5EF4-FFF2-40B4-BE49-F238E27FC236}">
                  <a16:creationId xmlns:a16="http://schemas.microsoft.com/office/drawing/2014/main" id="{C3BBA045-3657-436B-8725-F87A00FE1FF8}"/>
                </a:ext>
              </a:extLst>
            </p:cNvPr>
            <p:cNvSpPr>
              <a:spLocks noChangeArrowheads="1"/>
            </p:cNvSpPr>
            <p:nvPr/>
          </p:nvSpPr>
          <p:spPr bwMode="auto">
            <a:xfrm>
              <a:off x="3377172" y="1666097"/>
              <a:ext cx="267168" cy="27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defRPr/>
              </a:pPr>
              <a:r>
                <a:rPr lang="en-US" altLang="en-US" sz="1125" b="0" kern="0" dirty="0">
                  <a:solidFill>
                    <a:srgbClr val="000000"/>
                  </a:solidFill>
                </a:rPr>
                <a:t>20 </a:t>
              </a:r>
              <a:endParaRPr lang="en-US" altLang="en-US" sz="1200" kern="0" dirty="0">
                <a:solidFill>
                  <a:srgbClr val="000000"/>
                </a:solidFill>
              </a:endParaRPr>
            </a:p>
          </p:txBody>
        </p:sp>
        <p:sp>
          <p:nvSpPr>
            <p:cNvPr id="157" name="Rectangle 67">
              <a:extLst>
                <a:ext uri="{FF2B5EF4-FFF2-40B4-BE49-F238E27FC236}">
                  <a16:creationId xmlns:a16="http://schemas.microsoft.com/office/drawing/2014/main" id="{A94D46EF-FDF7-494D-AE44-74F2B55112B1}"/>
                </a:ext>
              </a:extLst>
            </p:cNvPr>
            <p:cNvSpPr>
              <a:spLocks noChangeArrowheads="1"/>
            </p:cNvSpPr>
            <p:nvPr/>
          </p:nvSpPr>
          <p:spPr bwMode="auto">
            <a:xfrm>
              <a:off x="3653571" y="1666097"/>
              <a:ext cx="395408" cy="27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defRPr/>
              </a:pPr>
              <a:r>
                <a:rPr lang="en-US" altLang="en-US" sz="1125" b="0" kern="0" dirty="0">
                  <a:solidFill>
                    <a:srgbClr val="000000"/>
                  </a:solidFill>
                </a:rPr>
                <a:t>MHz</a:t>
              </a:r>
              <a:endParaRPr lang="en-US" altLang="en-US" sz="1200" kern="0" dirty="0">
                <a:solidFill>
                  <a:srgbClr val="000000"/>
                </a:solidFill>
              </a:endParaRPr>
            </a:p>
          </p:txBody>
        </p:sp>
        <p:sp>
          <p:nvSpPr>
            <p:cNvPr id="158" name="Rectangle 68">
              <a:extLst>
                <a:ext uri="{FF2B5EF4-FFF2-40B4-BE49-F238E27FC236}">
                  <a16:creationId xmlns:a16="http://schemas.microsoft.com/office/drawing/2014/main" id="{5DBBF111-7ABD-46C1-AD2A-849849A89253}"/>
                </a:ext>
              </a:extLst>
            </p:cNvPr>
            <p:cNvSpPr>
              <a:spLocks noChangeArrowheads="1"/>
            </p:cNvSpPr>
            <p:nvPr/>
          </p:nvSpPr>
          <p:spPr bwMode="auto">
            <a:xfrm>
              <a:off x="5375276" y="1377827"/>
              <a:ext cx="1722437" cy="5727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defRPr/>
              </a:pPr>
              <a:endParaRPr lang="en-US" altLang="en-US" sz="1200" kern="0" dirty="0">
                <a:solidFill>
                  <a:srgbClr val="000000"/>
                </a:solidFill>
              </a:endParaRPr>
            </a:p>
          </p:txBody>
        </p:sp>
        <p:sp>
          <p:nvSpPr>
            <p:cNvPr id="159" name="Rectangle 69">
              <a:extLst>
                <a:ext uri="{FF2B5EF4-FFF2-40B4-BE49-F238E27FC236}">
                  <a16:creationId xmlns:a16="http://schemas.microsoft.com/office/drawing/2014/main" id="{12F3BE9C-248C-40C4-9DC9-DEA8D7BAACCE}"/>
                </a:ext>
              </a:extLst>
            </p:cNvPr>
            <p:cNvSpPr>
              <a:spLocks noChangeArrowheads="1"/>
            </p:cNvSpPr>
            <p:nvPr/>
          </p:nvSpPr>
          <p:spPr bwMode="auto">
            <a:xfrm>
              <a:off x="5375276" y="1377827"/>
              <a:ext cx="1722437" cy="572745"/>
            </a:xfrm>
            <a:prstGeom prst="rect">
              <a:avLst/>
            </a:prstGeom>
            <a:noFill/>
            <a:ln w="7"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defRPr/>
              </a:pPr>
              <a:endParaRPr lang="en-US" altLang="en-US" sz="1200" kern="0" dirty="0">
                <a:solidFill>
                  <a:srgbClr val="000000"/>
                </a:solidFill>
              </a:endParaRPr>
            </a:p>
          </p:txBody>
        </p:sp>
        <p:sp>
          <p:nvSpPr>
            <p:cNvPr id="160" name="Rectangle 70">
              <a:extLst>
                <a:ext uri="{FF2B5EF4-FFF2-40B4-BE49-F238E27FC236}">
                  <a16:creationId xmlns:a16="http://schemas.microsoft.com/office/drawing/2014/main" id="{C2B1B2E1-E51E-4456-8367-02F48482CA57}"/>
                </a:ext>
              </a:extLst>
            </p:cNvPr>
            <p:cNvSpPr>
              <a:spLocks noChangeArrowheads="1"/>
            </p:cNvSpPr>
            <p:nvPr/>
          </p:nvSpPr>
          <p:spPr bwMode="auto">
            <a:xfrm>
              <a:off x="5969250" y="1438514"/>
              <a:ext cx="331288" cy="27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defRPr/>
              </a:pPr>
              <a:r>
                <a:rPr lang="en-US" altLang="en-US" sz="1125" b="0" kern="0" dirty="0">
                  <a:solidFill>
                    <a:srgbClr val="000000"/>
                  </a:solidFill>
                </a:rPr>
                <a:t>CH </a:t>
              </a:r>
              <a:endParaRPr lang="en-US" altLang="en-US" sz="1200" kern="0" dirty="0">
                <a:solidFill>
                  <a:srgbClr val="000000"/>
                </a:solidFill>
              </a:endParaRPr>
            </a:p>
          </p:txBody>
        </p:sp>
        <p:sp>
          <p:nvSpPr>
            <p:cNvPr id="161" name="Rectangle 71">
              <a:extLst>
                <a:ext uri="{FF2B5EF4-FFF2-40B4-BE49-F238E27FC236}">
                  <a16:creationId xmlns:a16="http://schemas.microsoft.com/office/drawing/2014/main" id="{C1C67116-42DE-453C-A24D-3F1859DFCB4E}"/>
                </a:ext>
              </a:extLst>
            </p:cNvPr>
            <p:cNvSpPr>
              <a:spLocks noChangeArrowheads="1"/>
            </p:cNvSpPr>
            <p:nvPr/>
          </p:nvSpPr>
          <p:spPr bwMode="auto">
            <a:xfrm>
              <a:off x="6295539" y="1438514"/>
              <a:ext cx="374035" cy="27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defRPr/>
              </a:pPr>
              <a:r>
                <a:rPr lang="en-US" altLang="en-US" sz="1125" b="0" kern="0" dirty="0">
                  <a:solidFill>
                    <a:srgbClr val="000000"/>
                  </a:solidFill>
                </a:rPr>
                <a:t>181 </a:t>
              </a:r>
              <a:endParaRPr lang="en-US" altLang="en-US" sz="1200" kern="0" dirty="0">
                <a:solidFill>
                  <a:srgbClr val="000000"/>
                </a:solidFill>
              </a:endParaRPr>
            </a:p>
          </p:txBody>
        </p:sp>
        <p:sp>
          <p:nvSpPr>
            <p:cNvPr id="162" name="Rectangle 72">
              <a:extLst>
                <a:ext uri="{FF2B5EF4-FFF2-40B4-BE49-F238E27FC236}">
                  <a16:creationId xmlns:a16="http://schemas.microsoft.com/office/drawing/2014/main" id="{2B1D65B9-10E4-4D1C-BB30-8FEDDDC39EA1}"/>
                </a:ext>
              </a:extLst>
            </p:cNvPr>
            <p:cNvSpPr>
              <a:spLocks noChangeArrowheads="1"/>
            </p:cNvSpPr>
            <p:nvPr/>
          </p:nvSpPr>
          <p:spPr bwMode="auto">
            <a:xfrm>
              <a:off x="5960037" y="1666097"/>
              <a:ext cx="267168" cy="27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defRPr/>
              </a:pPr>
              <a:r>
                <a:rPr lang="en-US" altLang="en-US" sz="1125" b="0" kern="0" dirty="0">
                  <a:solidFill>
                    <a:srgbClr val="000000"/>
                  </a:solidFill>
                </a:rPr>
                <a:t>20 </a:t>
              </a:r>
              <a:endParaRPr lang="en-US" altLang="en-US" sz="1200" kern="0" dirty="0">
                <a:solidFill>
                  <a:srgbClr val="000000"/>
                </a:solidFill>
              </a:endParaRPr>
            </a:p>
          </p:txBody>
        </p:sp>
        <p:sp>
          <p:nvSpPr>
            <p:cNvPr id="163" name="Rectangle 73">
              <a:extLst>
                <a:ext uri="{FF2B5EF4-FFF2-40B4-BE49-F238E27FC236}">
                  <a16:creationId xmlns:a16="http://schemas.microsoft.com/office/drawing/2014/main" id="{988D7106-2C02-4B60-8AB5-7A68C8E21003}"/>
                </a:ext>
              </a:extLst>
            </p:cNvPr>
            <p:cNvSpPr>
              <a:spLocks noChangeArrowheads="1"/>
            </p:cNvSpPr>
            <p:nvPr/>
          </p:nvSpPr>
          <p:spPr bwMode="auto">
            <a:xfrm>
              <a:off x="6236435" y="1666097"/>
              <a:ext cx="395408" cy="27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defRPr/>
              </a:pPr>
              <a:r>
                <a:rPr lang="en-US" altLang="en-US" sz="1125" b="0" kern="0" dirty="0">
                  <a:solidFill>
                    <a:srgbClr val="000000"/>
                  </a:solidFill>
                </a:rPr>
                <a:t>MHz</a:t>
              </a:r>
              <a:endParaRPr lang="en-US" altLang="en-US" sz="1200" kern="0" dirty="0">
                <a:solidFill>
                  <a:srgbClr val="000000"/>
                </a:solidFill>
              </a:endParaRPr>
            </a:p>
          </p:txBody>
        </p:sp>
        <p:sp>
          <p:nvSpPr>
            <p:cNvPr id="164" name="Line 74">
              <a:extLst>
                <a:ext uri="{FF2B5EF4-FFF2-40B4-BE49-F238E27FC236}">
                  <a16:creationId xmlns:a16="http://schemas.microsoft.com/office/drawing/2014/main" id="{4F1FF0FF-99CE-4460-8CA0-2D3B9E2F25C1}"/>
                </a:ext>
              </a:extLst>
            </p:cNvPr>
            <p:cNvSpPr>
              <a:spLocks noChangeShapeType="1"/>
            </p:cNvSpPr>
            <p:nvPr/>
          </p:nvSpPr>
          <p:spPr bwMode="auto">
            <a:xfrm>
              <a:off x="7958138" y="1091455"/>
              <a:ext cx="0" cy="859117"/>
            </a:xfrm>
            <a:prstGeom prst="line">
              <a:avLst/>
            </a:prstGeom>
            <a:noFill/>
            <a:ln w="7" cap="rnd">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kumimoji="1" lang="en-US" sz="1350" kern="0" dirty="0">
                <a:solidFill>
                  <a:srgbClr val="000000"/>
                </a:solidFill>
              </a:endParaRPr>
            </a:p>
          </p:txBody>
        </p:sp>
        <p:sp>
          <p:nvSpPr>
            <p:cNvPr id="165" name="Line 75">
              <a:extLst>
                <a:ext uri="{FF2B5EF4-FFF2-40B4-BE49-F238E27FC236}">
                  <a16:creationId xmlns:a16="http://schemas.microsoft.com/office/drawing/2014/main" id="{DDCE4D62-8BE0-402F-9E3B-616CBE834E1C}"/>
                </a:ext>
              </a:extLst>
            </p:cNvPr>
            <p:cNvSpPr>
              <a:spLocks noChangeShapeType="1"/>
            </p:cNvSpPr>
            <p:nvPr/>
          </p:nvSpPr>
          <p:spPr bwMode="auto">
            <a:xfrm>
              <a:off x="1495425" y="1091455"/>
              <a:ext cx="0" cy="861014"/>
            </a:xfrm>
            <a:prstGeom prst="line">
              <a:avLst/>
            </a:prstGeom>
            <a:noFill/>
            <a:ln w="7" cap="rnd">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kumimoji="1" lang="en-US" sz="1350" kern="0" dirty="0">
                <a:solidFill>
                  <a:srgbClr val="000000"/>
                </a:solidFill>
              </a:endParaRPr>
            </a:p>
          </p:txBody>
        </p:sp>
        <p:sp>
          <p:nvSpPr>
            <p:cNvPr id="166" name="Rectangle 78">
              <a:extLst>
                <a:ext uri="{FF2B5EF4-FFF2-40B4-BE49-F238E27FC236}">
                  <a16:creationId xmlns:a16="http://schemas.microsoft.com/office/drawing/2014/main" id="{4476F41A-350D-4721-B595-FFEBED22D970}"/>
                </a:ext>
              </a:extLst>
            </p:cNvPr>
            <p:cNvSpPr>
              <a:spLocks noChangeArrowheads="1"/>
            </p:cNvSpPr>
            <p:nvPr/>
          </p:nvSpPr>
          <p:spPr bwMode="auto">
            <a:xfrm>
              <a:off x="1024572" y="1146453"/>
              <a:ext cx="908370" cy="25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defRPr/>
              </a:pPr>
              <a:r>
                <a:rPr lang="en-US" altLang="en-US" sz="1050" b="0" kern="0" dirty="0">
                  <a:solidFill>
                    <a:srgbClr val="000000"/>
                  </a:solidFill>
                </a:rPr>
                <a:t>5.850 GHz </a:t>
              </a:r>
              <a:endParaRPr lang="en-US" altLang="en-US" sz="1050" kern="0" dirty="0">
                <a:solidFill>
                  <a:srgbClr val="000000"/>
                </a:solidFill>
              </a:endParaRPr>
            </a:p>
          </p:txBody>
        </p:sp>
        <p:sp>
          <p:nvSpPr>
            <p:cNvPr id="167" name="Rectangle 78">
              <a:extLst>
                <a:ext uri="{FF2B5EF4-FFF2-40B4-BE49-F238E27FC236}">
                  <a16:creationId xmlns:a16="http://schemas.microsoft.com/office/drawing/2014/main" id="{E967338A-672E-45B2-A3CC-6752C6275BD2}"/>
                </a:ext>
              </a:extLst>
            </p:cNvPr>
            <p:cNvSpPr>
              <a:spLocks noChangeArrowheads="1"/>
            </p:cNvSpPr>
            <p:nvPr/>
          </p:nvSpPr>
          <p:spPr bwMode="auto">
            <a:xfrm>
              <a:off x="7469822" y="1155937"/>
              <a:ext cx="908369" cy="25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defRPr/>
              </a:pPr>
              <a:r>
                <a:rPr lang="en-US" altLang="en-US" sz="1050" b="0" kern="0" dirty="0">
                  <a:solidFill>
                    <a:srgbClr val="000000"/>
                  </a:solidFill>
                </a:rPr>
                <a:t>5.925 GHz </a:t>
              </a:r>
              <a:endParaRPr lang="en-US" altLang="en-US" sz="1050" kern="0" dirty="0">
                <a:solidFill>
                  <a:srgbClr val="000000"/>
                </a:solidFill>
              </a:endParaRPr>
            </a:p>
          </p:txBody>
        </p:sp>
      </p:grpSp>
      <p:sp>
        <p:nvSpPr>
          <p:cNvPr id="199" name="Text Box 4">
            <a:extLst>
              <a:ext uri="{FF2B5EF4-FFF2-40B4-BE49-F238E27FC236}">
                <a16:creationId xmlns:a16="http://schemas.microsoft.com/office/drawing/2014/main" id="{89C9A58D-B034-4964-B072-CD9196DAC17F}"/>
              </a:ext>
            </a:extLst>
          </p:cNvPr>
          <p:cNvSpPr txBox="1">
            <a:spLocks noChangeArrowheads="1"/>
          </p:cNvSpPr>
          <p:nvPr/>
        </p:nvSpPr>
        <p:spPr bwMode="auto">
          <a:xfrm>
            <a:off x="3665779" y="3402424"/>
            <a:ext cx="2319338" cy="276999"/>
          </a:xfrm>
          <a:prstGeom prst="rect">
            <a:avLst/>
          </a:prstGeom>
          <a:solidFill>
            <a:srgbClr val="FFFF00"/>
          </a:solidFill>
          <a:ln w="9525" algn="ctr">
            <a:solidFill>
              <a:srgbClr val="000000"/>
            </a:solidFill>
            <a:miter lim="800000"/>
            <a:headEnd/>
            <a:tailEnd/>
          </a:ln>
        </p:spPr>
        <p:txBody>
          <a:bodyPr>
            <a:spAutoFit/>
          </a:bodyPr>
          <a:lstStyle>
            <a:lvl1pPr marL="342900" indent="-342900">
              <a:spcBef>
                <a:spcPct val="0"/>
              </a:spcBef>
              <a:defRPr kumimoji="1" sz="2400">
                <a:solidFill>
                  <a:schemeClr val="tx1"/>
                </a:solidFill>
                <a:latin typeface="Times New Roman" pitchFamily="18" charset="0"/>
                <a:ea typeface="ＭＳ Ｐゴシック" pitchFamily="34" charset="-128"/>
              </a:defRPr>
            </a:lvl1pPr>
            <a:lvl2pPr marL="742950" indent="-285750">
              <a:spcBef>
                <a:spcPct val="0"/>
              </a:spcBef>
              <a:defRPr kumimoji="1" sz="2400">
                <a:solidFill>
                  <a:schemeClr val="tx1"/>
                </a:solidFill>
                <a:latin typeface="Times New Roman" pitchFamily="18" charset="0"/>
                <a:ea typeface="ＭＳ Ｐゴシック" pitchFamily="34" charset="-128"/>
              </a:defRPr>
            </a:lvl2pPr>
            <a:lvl3pPr marL="1143000" indent="-228600">
              <a:spcBef>
                <a:spcPct val="0"/>
              </a:spcBef>
              <a:defRPr kumimoji="1" sz="2400">
                <a:solidFill>
                  <a:schemeClr val="tx1"/>
                </a:solidFill>
                <a:latin typeface="Times New Roman" pitchFamily="18" charset="0"/>
                <a:ea typeface="ＭＳ Ｐゴシック" pitchFamily="34" charset="-128"/>
              </a:defRPr>
            </a:lvl3pPr>
            <a:lvl4pPr marL="1600200" indent="-228600">
              <a:spcBef>
                <a:spcPct val="0"/>
              </a:spcBef>
              <a:defRPr kumimoji="1" sz="2400">
                <a:solidFill>
                  <a:schemeClr val="tx1"/>
                </a:solidFill>
                <a:latin typeface="Times New Roman" pitchFamily="18" charset="0"/>
                <a:ea typeface="ＭＳ Ｐゴシック" pitchFamily="34" charset="-128"/>
              </a:defRPr>
            </a:lvl4pPr>
            <a:lvl5pPr marL="2057400" indent="-228600">
              <a:spcBef>
                <a:spcPct val="0"/>
              </a:spcBef>
              <a:defRPr kumimoji="1" sz="2400">
                <a:solidFill>
                  <a:schemeClr val="tx1"/>
                </a:solidFill>
                <a:latin typeface="Times New Roman" pitchFamily="18" charset="0"/>
                <a:ea typeface="ＭＳ Ｐゴシック" pitchFamily="34"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pitchFamily="34"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pitchFamily="34"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pitchFamily="34"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pitchFamily="34" charset="-128"/>
              </a:defRPr>
            </a:lvl9pPr>
          </a:lstStyle>
          <a:p>
            <a:pPr>
              <a:spcBef>
                <a:spcPct val="20000"/>
              </a:spcBef>
              <a:defRPr/>
            </a:pPr>
            <a:r>
              <a:rPr kumimoji="0" lang="en-US" altLang="en-US" sz="1200" kern="0" dirty="0">
                <a:solidFill>
                  <a:srgbClr val="000000"/>
                </a:solidFill>
                <a:latin typeface="Arial" charset="0"/>
                <a:cs typeface="Arial" charset="0"/>
              </a:rPr>
              <a:t>Ch. 178: Control Channel</a:t>
            </a:r>
          </a:p>
        </p:txBody>
      </p:sp>
      <p:sp>
        <p:nvSpPr>
          <p:cNvPr id="200" name="AutoShape 5">
            <a:extLst>
              <a:ext uri="{FF2B5EF4-FFF2-40B4-BE49-F238E27FC236}">
                <a16:creationId xmlns:a16="http://schemas.microsoft.com/office/drawing/2014/main" id="{D0C507DD-8A9B-458B-8B3D-5ABB69DA13F6}"/>
              </a:ext>
            </a:extLst>
          </p:cNvPr>
          <p:cNvSpPr>
            <a:spLocks noChangeArrowheads="1"/>
          </p:cNvSpPr>
          <p:nvPr/>
        </p:nvSpPr>
        <p:spPr bwMode="auto">
          <a:xfrm>
            <a:off x="2860917" y="2617801"/>
            <a:ext cx="204788" cy="419100"/>
          </a:xfrm>
          <a:prstGeom prst="upArrow">
            <a:avLst>
              <a:gd name="adj1" fmla="val 50000"/>
              <a:gd name="adj2" fmla="val 51163"/>
            </a:avLst>
          </a:prstGeom>
          <a:solidFill>
            <a:srgbClr val="00FF00"/>
          </a:solidFill>
          <a:ln w="9525" algn="ctr">
            <a:solidFill>
              <a:srgbClr val="000000"/>
            </a:solidFill>
            <a:miter lim="800000"/>
            <a:headEnd/>
            <a:tailEnd/>
          </a:ln>
        </p:spPr>
        <p:txBody>
          <a:bodyPr wrap="none" anchor="ctr"/>
          <a:lstStyle>
            <a:lvl1pPr>
              <a:spcBef>
                <a:spcPct val="0"/>
              </a:spcBef>
              <a:defRPr kumimoji="1" sz="2400">
                <a:solidFill>
                  <a:schemeClr val="tx1"/>
                </a:solidFill>
                <a:latin typeface="Times New Roman" pitchFamily="18" charset="0"/>
                <a:ea typeface="ＭＳ Ｐゴシック" pitchFamily="34" charset="-128"/>
              </a:defRPr>
            </a:lvl1pPr>
            <a:lvl2pPr marL="742950" indent="-285750">
              <a:spcBef>
                <a:spcPct val="0"/>
              </a:spcBef>
              <a:defRPr kumimoji="1" sz="2400">
                <a:solidFill>
                  <a:schemeClr val="tx1"/>
                </a:solidFill>
                <a:latin typeface="Times New Roman" pitchFamily="18" charset="0"/>
                <a:ea typeface="ＭＳ Ｐゴシック" pitchFamily="34" charset="-128"/>
              </a:defRPr>
            </a:lvl2pPr>
            <a:lvl3pPr marL="1143000" indent="-228600">
              <a:spcBef>
                <a:spcPct val="0"/>
              </a:spcBef>
              <a:defRPr kumimoji="1" sz="2400">
                <a:solidFill>
                  <a:schemeClr val="tx1"/>
                </a:solidFill>
                <a:latin typeface="Times New Roman" pitchFamily="18" charset="0"/>
                <a:ea typeface="ＭＳ Ｐゴシック" pitchFamily="34" charset="-128"/>
              </a:defRPr>
            </a:lvl3pPr>
            <a:lvl4pPr marL="1600200" indent="-228600">
              <a:spcBef>
                <a:spcPct val="0"/>
              </a:spcBef>
              <a:defRPr kumimoji="1" sz="2400">
                <a:solidFill>
                  <a:schemeClr val="tx1"/>
                </a:solidFill>
                <a:latin typeface="Times New Roman" pitchFamily="18" charset="0"/>
                <a:ea typeface="ＭＳ Ｐゴシック" pitchFamily="34" charset="-128"/>
              </a:defRPr>
            </a:lvl4pPr>
            <a:lvl5pPr marL="2057400" indent="-228600">
              <a:spcBef>
                <a:spcPct val="0"/>
              </a:spcBef>
              <a:defRPr kumimoji="1" sz="2400">
                <a:solidFill>
                  <a:schemeClr val="tx1"/>
                </a:solidFill>
                <a:latin typeface="Times New Roman" pitchFamily="18" charset="0"/>
                <a:ea typeface="ＭＳ Ｐゴシック" pitchFamily="34"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pitchFamily="34"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pitchFamily="34"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pitchFamily="34"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pitchFamily="34" charset="-128"/>
              </a:defRPr>
            </a:lvl9pPr>
          </a:lstStyle>
          <a:p>
            <a:pPr>
              <a:defRPr/>
            </a:pPr>
            <a:endParaRPr kumimoji="0" lang="en-US" altLang="en-US" sz="900" kern="0" dirty="0">
              <a:solidFill>
                <a:srgbClr val="000000"/>
              </a:solidFill>
              <a:cs typeface="Arial" charset="0"/>
            </a:endParaRPr>
          </a:p>
        </p:txBody>
      </p:sp>
      <p:sp>
        <p:nvSpPr>
          <p:cNvPr id="201" name="AutoShape 6">
            <a:extLst>
              <a:ext uri="{FF2B5EF4-FFF2-40B4-BE49-F238E27FC236}">
                <a16:creationId xmlns:a16="http://schemas.microsoft.com/office/drawing/2014/main" id="{5CE0B9E5-886A-480C-82CA-0745CB2AA8D8}"/>
              </a:ext>
            </a:extLst>
          </p:cNvPr>
          <p:cNvSpPr>
            <a:spLocks noChangeArrowheads="1"/>
          </p:cNvSpPr>
          <p:nvPr/>
        </p:nvSpPr>
        <p:spPr bwMode="auto">
          <a:xfrm>
            <a:off x="6649487" y="2618992"/>
            <a:ext cx="214313" cy="420291"/>
          </a:xfrm>
          <a:prstGeom prst="upArrow">
            <a:avLst>
              <a:gd name="adj1" fmla="val 50000"/>
              <a:gd name="adj2" fmla="val 48757"/>
            </a:avLst>
          </a:prstGeom>
          <a:solidFill>
            <a:srgbClr val="0000FF"/>
          </a:solidFill>
          <a:ln w="9525" algn="ctr">
            <a:solidFill>
              <a:srgbClr val="000000"/>
            </a:solidFill>
            <a:miter lim="800000"/>
            <a:headEnd/>
            <a:tailEnd/>
          </a:ln>
        </p:spPr>
        <p:txBody>
          <a:bodyPr wrap="none" anchor="ctr"/>
          <a:lstStyle>
            <a:lvl1pPr>
              <a:spcBef>
                <a:spcPct val="0"/>
              </a:spcBef>
              <a:defRPr kumimoji="1" sz="2400">
                <a:solidFill>
                  <a:schemeClr val="tx1"/>
                </a:solidFill>
                <a:latin typeface="Times New Roman" pitchFamily="18" charset="0"/>
                <a:ea typeface="ＭＳ Ｐゴシック" pitchFamily="34" charset="-128"/>
              </a:defRPr>
            </a:lvl1pPr>
            <a:lvl2pPr marL="742950" indent="-285750">
              <a:spcBef>
                <a:spcPct val="0"/>
              </a:spcBef>
              <a:defRPr kumimoji="1" sz="2400">
                <a:solidFill>
                  <a:schemeClr val="tx1"/>
                </a:solidFill>
                <a:latin typeface="Times New Roman" pitchFamily="18" charset="0"/>
                <a:ea typeface="ＭＳ Ｐゴシック" pitchFamily="34" charset="-128"/>
              </a:defRPr>
            </a:lvl2pPr>
            <a:lvl3pPr marL="1143000" indent="-228600">
              <a:spcBef>
                <a:spcPct val="0"/>
              </a:spcBef>
              <a:defRPr kumimoji="1" sz="2400">
                <a:solidFill>
                  <a:schemeClr val="tx1"/>
                </a:solidFill>
                <a:latin typeface="Times New Roman" pitchFamily="18" charset="0"/>
                <a:ea typeface="ＭＳ Ｐゴシック" pitchFamily="34" charset="-128"/>
              </a:defRPr>
            </a:lvl3pPr>
            <a:lvl4pPr marL="1600200" indent="-228600">
              <a:spcBef>
                <a:spcPct val="0"/>
              </a:spcBef>
              <a:defRPr kumimoji="1" sz="2400">
                <a:solidFill>
                  <a:schemeClr val="tx1"/>
                </a:solidFill>
                <a:latin typeface="Times New Roman" pitchFamily="18" charset="0"/>
                <a:ea typeface="ＭＳ Ｐゴシック" pitchFamily="34" charset="-128"/>
              </a:defRPr>
            </a:lvl4pPr>
            <a:lvl5pPr marL="2057400" indent="-228600">
              <a:spcBef>
                <a:spcPct val="0"/>
              </a:spcBef>
              <a:defRPr kumimoji="1" sz="2400">
                <a:solidFill>
                  <a:schemeClr val="tx1"/>
                </a:solidFill>
                <a:latin typeface="Times New Roman" pitchFamily="18" charset="0"/>
                <a:ea typeface="ＭＳ Ｐゴシック" pitchFamily="34"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pitchFamily="34"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pitchFamily="34"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pitchFamily="34"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pitchFamily="34" charset="-128"/>
              </a:defRPr>
            </a:lvl9pPr>
          </a:lstStyle>
          <a:p>
            <a:pPr>
              <a:defRPr/>
            </a:pPr>
            <a:endParaRPr kumimoji="0" lang="en-US" altLang="en-US" sz="900" kern="0" dirty="0">
              <a:solidFill>
                <a:srgbClr val="000000"/>
              </a:solidFill>
              <a:cs typeface="Arial" charset="0"/>
            </a:endParaRPr>
          </a:p>
        </p:txBody>
      </p:sp>
      <p:sp>
        <p:nvSpPr>
          <p:cNvPr id="202" name="Text Box 7">
            <a:extLst>
              <a:ext uri="{FF2B5EF4-FFF2-40B4-BE49-F238E27FC236}">
                <a16:creationId xmlns:a16="http://schemas.microsoft.com/office/drawing/2014/main" id="{6A20EB32-ED93-44A0-890E-17DD9139ABE6}"/>
              </a:ext>
            </a:extLst>
          </p:cNvPr>
          <p:cNvSpPr txBox="1">
            <a:spLocks noChangeArrowheads="1"/>
          </p:cNvSpPr>
          <p:nvPr/>
        </p:nvSpPr>
        <p:spPr bwMode="auto">
          <a:xfrm>
            <a:off x="6082749" y="3035711"/>
            <a:ext cx="1814513" cy="461665"/>
          </a:xfrm>
          <a:prstGeom prst="rect">
            <a:avLst/>
          </a:prstGeom>
          <a:solidFill>
            <a:srgbClr val="FFFF00"/>
          </a:solidFill>
          <a:ln w="9525" algn="ctr">
            <a:solidFill>
              <a:srgbClr val="000000"/>
            </a:solidFill>
            <a:miter lim="800000"/>
            <a:headEnd/>
            <a:tailEnd/>
          </a:ln>
        </p:spPr>
        <p:txBody>
          <a:bodyPr>
            <a:spAutoFit/>
          </a:bodyPr>
          <a:lstStyle>
            <a:lvl1pPr marL="342900" indent="-342900">
              <a:spcBef>
                <a:spcPct val="0"/>
              </a:spcBef>
              <a:defRPr kumimoji="1" sz="2400">
                <a:solidFill>
                  <a:schemeClr val="tx1"/>
                </a:solidFill>
                <a:latin typeface="Times New Roman" pitchFamily="18" charset="0"/>
                <a:ea typeface="ＭＳ Ｐゴシック" pitchFamily="34" charset="-128"/>
              </a:defRPr>
            </a:lvl1pPr>
            <a:lvl2pPr marL="742950" indent="-285750">
              <a:spcBef>
                <a:spcPct val="0"/>
              </a:spcBef>
              <a:defRPr kumimoji="1" sz="2400">
                <a:solidFill>
                  <a:schemeClr val="tx1"/>
                </a:solidFill>
                <a:latin typeface="Times New Roman" pitchFamily="18" charset="0"/>
                <a:ea typeface="ＭＳ Ｐゴシック" pitchFamily="34" charset="-128"/>
              </a:defRPr>
            </a:lvl2pPr>
            <a:lvl3pPr marL="1143000" indent="-228600">
              <a:spcBef>
                <a:spcPct val="0"/>
              </a:spcBef>
              <a:defRPr kumimoji="1" sz="2400">
                <a:solidFill>
                  <a:schemeClr val="tx1"/>
                </a:solidFill>
                <a:latin typeface="Times New Roman" pitchFamily="18" charset="0"/>
                <a:ea typeface="ＭＳ Ｐゴシック" pitchFamily="34" charset="-128"/>
              </a:defRPr>
            </a:lvl3pPr>
            <a:lvl4pPr marL="1600200" indent="-228600">
              <a:spcBef>
                <a:spcPct val="0"/>
              </a:spcBef>
              <a:defRPr kumimoji="1" sz="2400">
                <a:solidFill>
                  <a:schemeClr val="tx1"/>
                </a:solidFill>
                <a:latin typeface="Times New Roman" pitchFamily="18" charset="0"/>
                <a:ea typeface="ＭＳ Ｐゴシック" pitchFamily="34" charset="-128"/>
              </a:defRPr>
            </a:lvl4pPr>
            <a:lvl5pPr marL="2057400" indent="-228600">
              <a:spcBef>
                <a:spcPct val="0"/>
              </a:spcBef>
              <a:defRPr kumimoji="1" sz="2400">
                <a:solidFill>
                  <a:schemeClr val="tx1"/>
                </a:solidFill>
                <a:latin typeface="Times New Roman" pitchFamily="18" charset="0"/>
                <a:ea typeface="ＭＳ Ｐゴシック" pitchFamily="34"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pitchFamily="34"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pitchFamily="34"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pitchFamily="34"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pitchFamily="34" charset="-128"/>
              </a:defRPr>
            </a:lvl9pPr>
          </a:lstStyle>
          <a:p>
            <a:pPr>
              <a:spcBef>
                <a:spcPct val="20000"/>
              </a:spcBef>
              <a:defRPr/>
            </a:pPr>
            <a:r>
              <a:rPr kumimoji="0" lang="en-US" altLang="en-US" sz="1200" kern="0" dirty="0">
                <a:solidFill>
                  <a:srgbClr val="000000"/>
                </a:solidFill>
                <a:latin typeface="Arial" charset="0"/>
                <a:cs typeface="Arial" charset="0"/>
              </a:rPr>
              <a:t>Ch. 184: High Power Public Safety</a:t>
            </a:r>
            <a:endParaRPr kumimoji="0" lang="en-US" altLang="ja-JP" sz="1200" kern="0" dirty="0">
              <a:solidFill>
                <a:srgbClr val="000000"/>
              </a:solidFill>
              <a:latin typeface="Arial" charset="0"/>
              <a:cs typeface="Arial" charset="0"/>
            </a:endParaRPr>
          </a:p>
        </p:txBody>
      </p:sp>
      <p:sp>
        <p:nvSpPr>
          <p:cNvPr id="203" name="AutoShape 8">
            <a:extLst>
              <a:ext uri="{FF2B5EF4-FFF2-40B4-BE49-F238E27FC236}">
                <a16:creationId xmlns:a16="http://schemas.microsoft.com/office/drawing/2014/main" id="{F89FC0A9-3497-46E2-BF37-9E4B2D331D04}"/>
              </a:ext>
            </a:extLst>
          </p:cNvPr>
          <p:cNvSpPr>
            <a:spLocks noChangeArrowheads="1"/>
          </p:cNvSpPr>
          <p:nvPr/>
        </p:nvSpPr>
        <p:spPr bwMode="auto">
          <a:xfrm>
            <a:off x="4744486" y="2617802"/>
            <a:ext cx="204788" cy="778669"/>
          </a:xfrm>
          <a:prstGeom prst="upArrow">
            <a:avLst>
              <a:gd name="adj1" fmla="val 50000"/>
              <a:gd name="adj2" fmla="val 95058"/>
            </a:avLst>
          </a:prstGeom>
          <a:solidFill>
            <a:srgbClr val="FF9900"/>
          </a:solidFill>
          <a:ln w="9525" algn="ctr">
            <a:solidFill>
              <a:srgbClr val="000000"/>
            </a:solidFill>
            <a:miter lim="800000"/>
            <a:headEnd/>
            <a:tailEnd/>
          </a:ln>
        </p:spPr>
        <p:txBody>
          <a:bodyPr wrap="none" anchor="ctr"/>
          <a:lstStyle>
            <a:lvl1pPr>
              <a:spcBef>
                <a:spcPct val="0"/>
              </a:spcBef>
              <a:defRPr kumimoji="1" sz="2400">
                <a:solidFill>
                  <a:schemeClr val="tx1"/>
                </a:solidFill>
                <a:latin typeface="Times New Roman" pitchFamily="18" charset="0"/>
                <a:ea typeface="ＭＳ Ｐゴシック" pitchFamily="34" charset="-128"/>
              </a:defRPr>
            </a:lvl1pPr>
            <a:lvl2pPr marL="742950" indent="-285750">
              <a:spcBef>
                <a:spcPct val="0"/>
              </a:spcBef>
              <a:defRPr kumimoji="1" sz="2400">
                <a:solidFill>
                  <a:schemeClr val="tx1"/>
                </a:solidFill>
                <a:latin typeface="Times New Roman" pitchFamily="18" charset="0"/>
                <a:ea typeface="ＭＳ Ｐゴシック" pitchFamily="34" charset="-128"/>
              </a:defRPr>
            </a:lvl2pPr>
            <a:lvl3pPr marL="1143000" indent="-228600">
              <a:spcBef>
                <a:spcPct val="0"/>
              </a:spcBef>
              <a:defRPr kumimoji="1" sz="2400">
                <a:solidFill>
                  <a:schemeClr val="tx1"/>
                </a:solidFill>
                <a:latin typeface="Times New Roman" pitchFamily="18" charset="0"/>
                <a:ea typeface="ＭＳ Ｐゴシック" pitchFamily="34" charset="-128"/>
              </a:defRPr>
            </a:lvl3pPr>
            <a:lvl4pPr marL="1600200" indent="-228600">
              <a:spcBef>
                <a:spcPct val="0"/>
              </a:spcBef>
              <a:defRPr kumimoji="1" sz="2400">
                <a:solidFill>
                  <a:schemeClr val="tx1"/>
                </a:solidFill>
                <a:latin typeface="Times New Roman" pitchFamily="18" charset="0"/>
                <a:ea typeface="ＭＳ Ｐゴシック" pitchFamily="34" charset="-128"/>
              </a:defRPr>
            </a:lvl4pPr>
            <a:lvl5pPr marL="2057400" indent="-228600">
              <a:spcBef>
                <a:spcPct val="0"/>
              </a:spcBef>
              <a:defRPr kumimoji="1" sz="2400">
                <a:solidFill>
                  <a:schemeClr val="tx1"/>
                </a:solidFill>
                <a:latin typeface="Times New Roman" pitchFamily="18" charset="0"/>
                <a:ea typeface="ＭＳ Ｐゴシック" pitchFamily="34"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pitchFamily="34"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pitchFamily="34"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pitchFamily="34"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pitchFamily="34" charset="-128"/>
              </a:defRPr>
            </a:lvl9pPr>
          </a:lstStyle>
          <a:p>
            <a:pPr>
              <a:defRPr/>
            </a:pPr>
            <a:endParaRPr kumimoji="0" lang="en-US" altLang="en-US" sz="900" kern="0" dirty="0">
              <a:solidFill>
                <a:srgbClr val="000000"/>
              </a:solidFill>
              <a:cs typeface="Arial" charset="0"/>
            </a:endParaRPr>
          </a:p>
        </p:txBody>
      </p:sp>
      <p:sp>
        <p:nvSpPr>
          <p:cNvPr id="204" name="Text Box 28">
            <a:extLst>
              <a:ext uri="{FF2B5EF4-FFF2-40B4-BE49-F238E27FC236}">
                <a16:creationId xmlns:a16="http://schemas.microsoft.com/office/drawing/2014/main" id="{69AA6E6D-4A03-4CB5-BE3A-7C30E1B08433}"/>
              </a:ext>
            </a:extLst>
          </p:cNvPr>
          <p:cNvSpPr txBox="1">
            <a:spLocks noChangeArrowheads="1"/>
          </p:cNvSpPr>
          <p:nvPr/>
        </p:nvSpPr>
        <p:spPr bwMode="auto">
          <a:xfrm>
            <a:off x="1633383" y="3033330"/>
            <a:ext cx="2951560" cy="276999"/>
          </a:xfrm>
          <a:prstGeom prst="rect">
            <a:avLst/>
          </a:prstGeom>
          <a:solidFill>
            <a:srgbClr val="FFFF00"/>
          </a:solidFill>
          <a:ln w="9525" algn="ctr">
            <a:solidFill>
              <a:srgbClr val="000000"/>
            </a:solidFill>
            <a:miter lim="800000"/>
            <a:headEnd/>
            <a:tailEnd/>
          </a:ln>
        </p:spPr>
        <p:txBody>
          <a:bodyPr>
            <a:spAutoFit/>
          </a:bodyPr>
          <a:lstStyle>
            <a:lvl1pPr marL="342900" indent="-342900">
              <a:spcBef>
                <a:spcPct val="0"/>
              </a:spcBef>
              <a:defRPr kumimoji="1" sz="2400">
                <a:solidFill>
                  <a:schemeClr val="tx1"/>
                </a:solidFill>
                <a:latin typeface="Times New Roman" pitchFamily="18" charset="0"/>
                <a:ea typeface="ＭＳ Ｐゴシック" pitchFamily="34" charset="-128"/>
              </a:defRPr>
            </a:lvl1pPr>
            <a:lvl2pPr marL="742950" indent="-285750">
              <a:spcBef>
                <a:spcPct val="0"/>
              </a:spcBef>
              <a:defRPr kumimoji="1" sz="2400">
                <a:solidFill>
                  <a:schemeClr val="tx1"/>
                </a:solidFill>
                <a:latin typeface="Times New Roman" pitchFamily="18" charset="0"/>
                <a:ea typeface="ＭＳ Ｐゴシック" pitchFamily="34" charset="-128"/>
              </a:defRPr>
            </a:lvl2pPr>
            <a:lvl3pPr marL="1143000" indent="-228600">
              <a:spcBef>
                <a:spcPct val="0"/>
              </a:spcBef>
              <a:defRPr kumimoji="1" sz="2400">
                <a:solidFill>
                  <a:schemeClr val="tx1"/>
                </a:solidFill>
                <a:latin typeface="Times New Roman" pitchFamily="18" charset="0"/>
                <a:ea typeface="ＭＳ Ｐゴシック" pitchFamily="34" charset="-128"/>
              </a:defRPr>
            </a:lvl3pPr>
            <a:lvl4pPr marL="1600200" indent="-228600">
              <a:spcBef>
                <a:spcPct val="0"/>
              </a:spcBef>
              <a:defRPr kumimoji="1" sz="2400">
                <a:solidFill>
                  <a:schemeClr val="tx1"/>
                </a:solidFill>
                <a:latin typeface="Times New Roman" pitchFamily="18" charset="0"/>
                <a:ea typeface="ＭＳ Ｐゴシック" pitchFamily="34" charset="-128"/>
              </a:defRPr>
            </a:lvl4pPr>
            <a:lvl5pPr marL="2057400" indent="-228600">
              <a:spcBef>
                <a:spcPct val="0"/>
              </a:spcBef>
              <a:defRPr kumimoji="1" sz="2400">
                <a:solidFill>
                  <a:schemeClr val="tx1"/>
                </a:solidFill>
                <a:latin typeface="Times New Roman" pitchFamily="18" charset="0"/>
                <a:ea typeface="ＭＳ Ｐゴシック" pitchFamily="34"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pitchFamily="34"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pitchFamily="34"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pitchFamily="34"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pitchFamily="34" charset="-128"/>
              </a:defRPr>
            </a:lvl9pPr>
          </a:lstStyle>
          <a:p>
            <a:pPr>
              <a:spcBef>
                <a:spcPct val="20000"/>
              </a:spcBef>
              <a:defRPr/>
            </a:pPr>
            <a:r>
              <a:rPr kumimoji="0" lang="en-US" altLang="en-US" sz="1200" kern="0" dirty="0">
                <a:solidFill>
                  <a:srgbClr val="000000"/>
                </a:solidFill>
                <a:latin typeface="Arial" charset="0"/>
                <a:cs typeface="Arial" charset="0"/>
              </a:rPr>
              <a:t>Ch. 172: Collision Avoidance Safety</a:t>
            </a:r>
          </a:p>
        </p:txBody>
      </p:sp>
      <p:sp>
        <p:nvSpPr>
          <p:cNvPr id="11278" name="Line 29">
            <a:extLst>
              <a:ext uri="{FF2B5EF4-FFF2-40B4-BE49-F238E27FC236}">
                <a16:creationId xmlns:a16="http://schemas.microsoft.com/office/drawing/2014/main" id="{3D313A25-54EB-4EB7-8961-D76E13B9BC3B}"/>
              </a:ext>
            </a:extLst>
          </p:cNvPr>
          <p:cNvSpPr>
            <a:spLocks noChangeShapeType="1"/>
          </p:cNvSpPr>
          <p:nvPr/>
        </p:nvSpPr>
        <p:spPr bwMode="auto">
          <a:xfrm flipH="1" flipV="1">
            <a:off x="3865805" y="2699954"/>
            <a:ext cx="407194" cy="685800"/>
          </a:xfrm>
          <a:prstGeom prst="line">
            <a:avLst/>
          </a:prstGeom>
          <a:noFill/>
          <a:ln w="190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11279" name="Line 30">
            <a:extLst>
              <a:ext uri="{FF2B5EF4-FFF2-40B4-BE49-F238E27FC236}">
                <a16:creationId xmlns:a16="http://schemas.microsoft.com/office/drawing/2014/main" id="{E8F5D79B-72EB-4BDB-87A3-03FF0328AB64}"/>
              </a:ext>
            </a:extLst>
          </p:cNvPr>
          <p:cNvSpPr>
            <a:spLocks noChangeShapeType="1"/>
          </p:cNvSpPr>
          <p:nvPr/>
        </p:nvSpPr>
        <p:spPr bwMode="auto">
          <a:xfrm flipH="1" flipV="1">
            <a:off x="4213468" y="2671380"/>
            <a:ext cx="257175" cy="725091"/>
          </a:xfrm>
          <a:prstGeom prst="line">
            <a:avLst/>
          </a:prstGeom>
          <a:noFill/>
          <a:ln w="190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11280" name="Line 31">
            <a:extLst>
              <a:ext uri="{FF2B5EF4-FFF2-40B4-BE49-F238E27FC236}">
                <a16:creationId xmlns:a16="http://schemas.microsoft.com/office/drawing/2014/main" id="{2F5CE3CC-6955-4D71-8C97-3313F52010F8}"/>
              </a:ext>
            </a:extLst>
          </p:cNvPr>
          <p:cNvSpPr>
            <a:spLocks noChangeShapeType="1"/>
          </p:cNvSpPr>
          <p:nvPr/>
        </p:nvSpPr>
        <p:spPr bwMode="auto">
          <a:xfrm flipV="1">
            <a:off x="5382662" y="2699955"/>
            <a:ext cx="459581" cy="706041"/>
          </a:xfrm>
          <a:prstGeom prst="line">
            <a:avLst/>
          </a:prstGeom>
          <a:noFill/>
          <a:ln w="190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11281" name="Line 32">
            <a:extLst>
              <a:ext uri="{FF2B5EF4-FFF2-40B4-BE49-F238E27FC236}">
                <a16:creationId xmlns:a16="http://schemas.microsoft.com/office/drawing/2014/main" id="{A687BAE1-891F-44FA-A456-4E2F7A5BA1DD}"/>
              </a:ext>
            </a:extLst>
          </p:cNvPr>
          <p:cNvSpPr>
            <a:spLocks noChangeShapeType="1"/>
          </p:cNvSpPr>
          <p:nvPr/>
        </p:nvSpPr>
        <p:spPr bwMode="auto">
          <a:xfrm flipV="1">
            <a:off x="5218355" y="2663044"/>
            <a:ext cx="266700" cy="746522"/>
          </a:xfrm>
          <a:prstGeom prst="line">
            <a:avLst/>
          </a:prstGeom>
          <a:noFill/>
          <a:ln w="190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11283" name="Left Brace 209">
            <a:extLst>
              <a:ext uri="{FF2B5EF4-FFF2-40B4-BE49-F238E27FC236}">
                <a16:creationId xmlns:a16="http://schemas.microsoft.com/office/drawing/2014/main" id="{393AB46E-5D80-43B4-A460-777D6F748AE6}"/>
              </a:ext>
            </a:extLst>
          </p:cNvPr>
          <p:cNvSpPr>
            <a:spLocks/>
          </p:cNvSpPr>
          <p:nvPr/>
        </p:nvSpPr>
        <p:spPr bwMode="auto">
          <a:xfrm>
            <a:off x="1458361" y="2952367"/>
            <a:ext cx="122634" cy="709613"/>
          </a:xfrm>
          <a:prstGeom prst="leftBrace">
            <a:avLst>
              <a:gd name="adj1" fmla="val 8305"/>
              <a:gd name="adj2" fmla="val 50000"/>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8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8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8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8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pPr algn="ctr">
              <a:spcBef>
                <a:spcPct val="0"/>
              </a:spcBef>
            </a:pPr>
            <a:endParaRPr lang="en-US" altLang="en-US" sz="900" b="0">
              <a:solidFill>
                <a:srgbClr val="000000"/>
              </a:solidFill>
            </a:endParaRPr>
          </a:p>
        </p:txBody>
      </p:sp>
      <p:sp>
        <p:nvSpPr>
          <p:cNvPr id="11284" name="TextBox 210">
            <a:extLst>
              <a:ext uri="{FF2B5EF4-FFF2-40B4-BE49-F238E27FC236}">
                <a16:creationId xmlns:a16="http://schemas.microsoft.com/office/drawing/2014/main" id="{A866A4B5-A34B-41CC-BB8B-2CC65F8E3123}"/>
              </a:ext>
            </a:extLst>
          </p:cNvPr>
          <p:cNvSpPr txBox="1">
            <a:spLocks noChangeArrowheads="1"/>
          </p:cNvSpPr>
          <p:nvPr/>
        </p:nvSpPr>
        <p:spPr bwMode="auto">
          <a:xfrm>
            <a:off x="1213092" y="2609466"/>
            <a:ext cx="12525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8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8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8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8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en-US" altLang="en-US" sz="900" b="0">
                <a:solidFill>
                  <a:srgbClr val="000000"/>
                </a:solidFill>
              </a:rPr>
              <a:t>FCC DSRC Channel Designations</a:t>
            </a:r>
          </a:p>
        </p:txBody>
      </p:sp>
      <p:sp>
        <p:nvSpPr>
          <p:cNvPr id="11285" name="Freeform 211">
            <a:extLst>
              <a:ext uri="{FF2B5EF4-FFF2-40B4-BE49-F238E27FC236}">
                <a16:creationId xmlns:a16="http://schemas.microsoft.com/office/drawing/2014/main" id="{65F079EF-38E4-4396-AEE3-01623944C486}"/>
              </a:ext>
            </a:extLst>
          </p:cNvPr>
          <p:cNvSpPr>
            <a:spLocks/>
          </p:cNvSpPr>
          <p:nvPr/>
        </p:nvSpPr>
        <p:spPr bwMode="auto">
          <a:xfrm>
            <a:off x="1286911" y="2952366"/>
            <a:ext cx="122634" cy="300038"/>
          </a:xfrm>
          <a:custGeom>
            <a:avLst/>
            <a:gdLst>
              <a:gd name="T0" fmla="*/ 87751 w 163951"/>
              <a:gd name="T1" fmla="*/ 0 h 285750"/>
              <a:gd name="T2" fmla="*/ 2026 w 163951"/>
              <a:gd name="T3" fmla="*/ 266701 h 285750"/>
              <a:gd name="T4" fmla="*/ 163951 w 163951"/>
              <a:gd name="T5" fmla="*/ 400051 h 285750"/>
              <a:gd name="T6" fmla="*/ 0 60000 65536"/>
              <a:gd name="T7" fmla="*/ 0 60000 65536"/>
              <a:gd name="T8" fmla="*/ 0 60000 65536"/>
            </a:gdLst>
            <a:ahLst/>
            <a:cxnLst>
              <a:cxn ang="T6">
                <a:pos x="T0" y="T1"/>
              </a:cxn>
              <a:cxn ang="T7">
                <a:pos x="T2" y="T3"/>
              </a:cxn>
              <a:cxn ang="T8">
                <a:pos x="T4" y="T5"/>
              </a:cxn>
            </a:cxnLst>
            <a:rect l="0" t="0" r="r" b="b"/>
            <a:pathLst>
              <a:path w="163951" h="285750">
                <a:moveTo>
                  <a:pt x="87751" y="0"/>
                </a:moveTo>
                <a:cubicBezTo>
                  <a:pt x="38538" y="71437"/>
                  <a:pt x="-10674" y="142875"/>
                  <a:pt x="2026" y="190500"/>
                </a:cubicBezTo>
                <a:cubicBezTo>
                  <a:pt x="14726" y="238125"/>
                  <a:pt x="89338" y="261937"/>
                  <a:pt x="163951" y="285750"/>
                </a:cubicBezTo>
              </a:path>
            </a:pathLst>
          </a:custGeom>
          <a:noFill/>
          <a:ln w="9525" cap="flat" cmpd="sng" algn="ctr">
            <a:solidFill>
              <a:srgbClr val="00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76" name="Footer Placeholder 5">
            <a:extLst>
              <a:ext uri="{FF2B5EF4-FFF2-40B4-BE49-F238E27FC236}">
                <a16:creationId xmlns:a16="http://schemas.microsoft.com/office/drawing/2014/main" id="{94E753D4-B0FA-4523-8CF9-A76BA8105677}"/>
              </a:ext>
            </a:extLst>
          </p:cNvPr>
          <p:cNvSpPr>
            <a:spLocks noGrp="1"/>
          </p:cNvSpPr>
          <p:nvPr>
            <p:ph type="ftr" sz="quarter" idx="3"/>
          </p:nvPr>
        </p:nvSpPr>
        <p:spPr>
          <a:xfrm>
            <a:off x="7316794" y="6525344"/>
            <a:ext cx="1557157" cy="184666"/>
          </a:xfrm>
        </p:spPr>
        <p:txBody>
          <a:bodyPr/>
          <a:lstStyle/>
          <a:p>
            <a:pPr>
              <a:defRPr/>
            </a:pPr>
            <a:r>
              <a:rPr lang="en-GB" dirty="0"/>
              <a:t>John Kenney (Toyota ITL)</a:t>
            </a:r>
          </a:p>
        </p:txBody>
      </p:sp>
      <p:sp>
        <p:nvSpPr>
          <p:cNvPr id="178" name="Slide Number Placeholder 4">
            <a:extLst>
              <a:ext uri="{FF2B5EF4-FFF2-40B4-BE49-F238E27FC236}">
                <a16:creationId xmlns:a16="http://schemas.microsoft.com/office/drawing/2014/main" id="{B3677509-4543-4E9B-B675-3103B6FD4B7B}"/>
              </a:ext>
            </a:extLst>
          </p:cNvPr>
          <p:cNvSpPr>
            <a:spLocks noGrp="1"/>
          </p:cNvSpPr>
          <p:nvPr>
            <p:ph type="sldNum" sz="quarter" idx="12"/>
          </p:nvPr>
        </p:nvSpPr>
        <p:spPr>
          <a:xfrm>
            <a:off x="4352017" y="6475413"/>
            <a:ext cx="516167" cy="184666"/>
          </a:xfrm>
        </p:spPr>
        <p:txBody>
          <a:bodyPr/>
          <a:lstStyle/>
          <a:p>
            <a:pPr>
              <a:defRPr/>
            </a:pPr>
            <a:r>
              <a:rPr lang="en-GB"/>
              <a:t>Slide </a:t>
            </a:r>
            <a:fld id="{175D1F6B-8DAF-4BC1-A243-C99B28F1BA61}" type="slidenum">
              <a:rPr lang="en-GB" smtClean="0"/>
              <a:pPr>
                <a:defRPr/>
              </a:pPr>
              <a:t>4</a:t>
            </a:fld>
            <a:endParaRPr lang="en-GB" dirty="0"/>
          </a:p>
        </p:txBody>
      </p:sp>
      <p:sp>
        <p:nvSpPr>
          <p:cNvPr id="187" name="Date Placeholder 3">
            <a:extLst>
              <a:ext uri="{FF2B5EF4-FFF2-40B4-BE49-F238E27FC236}">
                <a16:creationId xmlns:a16="http://schemas.microsoft.com/office/drawing/2014/main" id="{C29CCEAA-F6AD-47D6-BDFB-86B2C606CE79}"/>
              </a:ext>
            </a:extLst>
          </p:cNvPr>
          <p:cNvSpPr txBox="1">
            <a:spLocks/>
          </p:cNvSpPr>
          <p:nvPr/>
        </p:nvSpPr>
        <p:spPr>
          <a:xfrm>
            <a:off x="605282" y="313016"/>
            <a:ext cx="1302422" cy="276999"/>
          </a:xfrm>
          <a:prstGeom prst="rect">
            <a:avLst/>
          </a:prstGeom>
        </p:spPr>
        <p:txBody>
          <a:bodyPr/>
          <a:lstStyle>
            <a:defPPr>
              <a:defRPr lang="en-GB"/>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GB" dirty="0"/>
              <a:t>Sept. 2020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5F0ED-56B9-4C99-93D5-269755B04BF6}"/>
              </a:ext>
            </a:extLst>
          </p:cNvPr>
          <p:cNvSpPr>
            <a:spLocks noGrp="1"/>
          </p:cNvSpPr>
          <p:nvPr>
            <p:ph type="title"/>
          </p:nvPr>
        </p:nvSpPr>
        <p:spPr/>
        <p:txBody>
          <a:bodyPr/>
          <a:lstStyle/>
          <a:p>
            <a:r>
              <a:rPr lang="en-US" dirty="0"/>
              <a:t>IEEE 1609.4 Multi-Channel Architecture</a:t>
            </a:r>
          </a:p>
        </p:txBody>
      </p:sp>
      <p:sp>
        <p:nvSpPr>
          <p:cNvPr id="4" name="Date Placeholder 3">
            <a:extLst>
              <a:ext uri="{FF2B5EF4-FFF2-40B4-BE49-F238E27FC236}">
                <a16:creationId xmlns:a16="http://schemas.microsoft.com/office/drawing/2014/main" id="{35026962-30D8-44AB-9FBF-2F1B9EE8A4A2}"/>
              </a:ext>
            </a:extLst>
          </p:cNvPr>
          <p:cNvSpPr>
            <a:spLocks noGrp="1"/>
          </p:cNvSpPr>
          <p:nvPr>
            <p:ph type="dt" sz="half" idx="10"/>
          </p:nvPr>
        </p:nvSpPr>
        <p:spPr/>
        <p:txBody>
          <a:bodyPr/>
          <a:lstStyle/>
          <a:p>
            <a:pPr>
              <a:defRPr/>
            </a:pPr>
            <a:r>
              <a:rPr lang="en-GB"/>
              <a:t>Sept. 2020</a:t>
            </a:r>
            <a:endParaRPr lang="en-GB" dirty="0"/>
          </a:p>
        </p:txBody>
      </p:sp>
      <p:sp>
        <p:nvSpPr>
          <p:cNvPr id="5" name="Slide Number Placeholder 4">
            <a:extLst>
              <a:ext uri="{FF2B5EF4-FFF2-40B4-BE49-F238E27FC236}">
                <a16:creationId xmlns:a16="http://schemas.microsoft.com/office/drawing/2014/main" id="{726F2397-E07B-4E96-8F07-3EA29FB7B752}"/>
              </a:ext>
            </a:extLst>
          </p:cNvPr>
          <p:cNvSpPr>
            <a:spLocks noGrp="1"/>
          </p:cNvSpPr>
          <p:nvPr>
            <p:ph type="sldNum" sz="quarter" idx="12"/>
          </p:nvPr>
        </p:nvSpPr>
        <p:spPr/>
        <p:txBody>
          <a:bodyPr/>
          <a:lstStyle/>
          <a:p>
            <a:pPr>
              <a:defRPr/>
            </a:pPr>
            <a:r>
              <a:rPr lang="en-GB"/>
              <a:t>Slide </a:t>
            </a:r>
            <a:fld id="{175D1F6B-8DAF-4BC1-A243-C99B28F1BA61}" type="slidenum">
              <a:rPr lang="en-GB" smtClean="0"/>
              <a:pPr>
                <a:defRPr/>
              </a:pPr>
              <a:t>5</a:t>
            </a:fld>
            <a:endParaRPr lang="en-GB" dirty="0"/>
          </a:p>
        </p:txBody>
      </p:sp>
      <p:sp>
        <p:nvSpPr>
          <p:cNvPr id="6" name="Footer Placeholder 5">
            <a:extLst>
              <a:ext uri="{FF2B5EF4-FFF2-40B4-BE49-F238E27FC236}">
                <a16:creationId xmlns:a16="http://schemas.microsoft.com/office/drawing/2014/main" id="{25A9E1E3-18F4-4BB5-BB6B-FB773B96CC53}"/>
              </a:ext>
            </a:extLst>
          </p:cNvPr>
          <p:cNvSpPr>
            <a:spLocks noGrp="1"/>
          </p:cNvSpPr>
          <p:nvPr>
            <p:ph type="ftr" sz="quarter" idx="3"/>
          </p:nvPr>
        </p:nvSpPr>
        <p:spPr/>
        <p:txBody>
          <a:bodyPr/>
          <a:lstStyle/>
          <a:p>
            <a:pPr>
              <a:defRPr/>
            </a:pPr>
            <a:r>
              <a:rPr lang="en-GB"/>
              <a:t>John Kenney (Toyota ITL)</a:t>
            </a:r>
            <a:endParaRPr lang="en-GB" dirty="0"/>
          </a:p>
        </p:txBody>
      </p:sp>
      <p:pic>
        <p:nvPicPr>
          <p:cNvPr id="7" name="Picture 6">
            <a:extLst>
              <a:ext uri="{FF2B5EF4-FFF2-40B4-BE49-F238E27FC236}">
                <a16:creationId xmlns:a16="http://schemas.microsoft.com/office/drawing/2014/main" id="{D47E7E0F-5197-4AD3-9671-F769F1B42B7E}"/>
              </a:ext>
            </a:extLst>
          </p:cNvPr>
          <p:cNvPicPr>
            <a:picLocks noChangeAspect="1"/>
          </p:cNvPicPr>
          <p:nvPr/>
        </p:nvPicPr>
        <p:blipFill rotWithShape="1">
          <a:blip r:embed="rId2"/>
          <a:srcRect l="62390" t="6951" r="16266" b="73100"/>
          <a:stretch/>
        </p:blipFill>
        <p:spPr>
          <a:xfrm>
            <a:off x="1835696" y="1836835"/>
            <a:ext cx="5667068" cy="4464496"/>
          </a:xfrm>
          <a:prstGeom prst="rect">
            <a:avLst/>
          </a:prstGeom>
        </p:spPr>
      </p:pic>
    </p:spTree>
    <p:extLst>
      <p:ext uri="{BB962C8B-B14F-4D97-AF65-F5344CB8AC3E}">
        <p14:creationId xmlns:p14="http://schemas.microsoft.com/office/powerpoint/2010/main" val="3979215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41028-04F4-44EE-9D12-07BC90227BBA}"/>
              </a:ext>
            </a:extLst>
          </p:cNvPr>
          <p:cNvSpPr>
            <a:spLocks noGrp="1"/>
          </p:cNvSpPr>
          <p:nvPr>
            <p:ph type="title"/>
          </p:nvPr>
        </p:nvSpPr>
        <p:spPr/>
        <p:txBody>
          <a:bodyPr/>
          <a:lstStyle/>
          <a:p>
            <a:r>
              <a:rPr lang="en-US" dirty="0"/>
              <a:t>Improvement to MA-UNITDATA primitives</a:t>
            </a:r>
          </a:p>
        </p:txBody>
      </p:sp>
      <p:sp>
        <p:nvSpPr>
          <p:cNvPr id="3" name="Content Placeholder 2">
            <a:extLst>
              <a:ext uri="{FF2B5EF4-FFF2-40B4-BE49-F238E27FC236}">
                <a16:creationId xmlns:a16="http://schemas.microsoft.com/office/drawing/2014/main" id="{5EAADA6F-BCFD-4781-B1BD-9F15E0D0F409}"/>
              </a:ext>
            </a:extLst>
          </p:cNvPr>
          <p:cNvSpPr>
            <a:spLocks noGrp="1"/>
          </p:cNvSpPr>
          <p:nvPr>
            <p:ph idx="1"/>
          </p:nvPr>
        </p:nvSpPr>
        <p:spPr>
          <a:xfrm>
            <a:off x="696913" y="1783804"/>
            <a:ext cx="7772400" cy="3548609"/>
          </a:xfrm>
        </p:spPr>
        <p:txBody>
          <a:bodyPr/>
          <a:lstStyle/>
          <a:p>
            <a:r>
              <a:rPr lang="en-US" b="0" dirty="0"/>
              <a:t>IEEE 1609.4 specified </a:t>
            </a:r>
            <a:r>
              <a:rPr lang="en-US" b="0" u="sng" dirty="0"/>
              <a:t>extended</a:t>
            </a:r>
            <a:r>
              <a:rPr lang="en-US" b="0" dirty="0"/>
              <a:t> versions of MA-UNITDATA</a:t>
            </a:r>
          </a:p>
          <a:p>
            <a:r>
              <a:rPr lang="en-US" b="0" dirty="0"/>
              <a:t>Ex: MA-</a:t>
            </a:r>
            <a:r>
              <a:rPr lang="en-US" b="0" dirty="0" err="1"/>
              <a:t>UNITDATAX.request</a:t>
            </a:r>
            <a:r>
              <a:rPr lang="en-US" b="0" dirty="0"/>
              <a:t>() adds five parameters:</a:t>
            </a:r>
          </a:p>
          <a:p>
            <a:pPr lvl="1"/>
            <a:r>
              <a:rPr lang="en-US" dirty="0"/>
              <a:t>Channel Identifier</a:t>
            </a:r>
          </a:p>
          <a:p>
            <a:pPr lvl="1"/>
            <a:r>
              <a:rPr lang="en-US" dirty="0"/>
              <a:t>Time Slot (for synchronous channel switching)</a:t>
            </a:r>
          </a:p>
          <a:p>
            <a:pPr lvl="1"/>
            <a:r>
              <a:rPr lang="en-US" dirty="0"/>
              <a:t>Data Rate</a:t>
            </a:r>
          </a:p>
          <a:p>
            <a:pPr lvl="1"/>
            <a:r>
              <a:rPr lang="en-US" dirty="0" err="1"/>
              <a:t>TxPwr_Level</a:t>
            </a:r>
            <a:endParaRPr lang="en-US" dirty="0"/>
          </a:p>
          <a:p>
            <a:pPr lvl="1"/>
            <a:r>
              <a:rPr lang="en-US" dirty="0" err="1"/>
              <a:t>ExpiryTime</a:t>
            </a:r>
            <a:endParaRPr lang="en-US" dirty="0"/>
          </a:p>
          <a:p>
            <a:r>
              <a:rPr lang="en-US" dirty="0"/>
              <a:t>IEEE 1609 WG agrees with 11-19-1982-00 that it is preferable to specify these parameters in IEEE 802.11 MA-</a:t>
            </a:r>
            <a:r>
              <a:rPr lang="en-US" dirty="0" err="1"/>
              <a:t>UNITDATA.request</a:t>
            </a:r>
            <a:r>
              <a:rPr lang="en-US" dirty="0"/>
              <a:t> primitive</a:t>
            </a:r>
          </a:p>
          <a:p>
            <a:pPr lvl="1"/>
            <a:r>
              <a:rPr lang="en-US" dirty="0"/>
              <a:t>11-19-1982-00 adds the parameters in the Radio Environment Request Vector (only used for OCB)</a:t>
            </a:r>
          </a:p>
        </p:txBody>
      </p:sp>
      <p:sp>
        <p:nvSpPr>
          <p:cNvPr id="4" name="Date Placeholder 3">
            <a:extLst>
              <a:ext uri="{FF2B5EF4-FFF2-40B4-BE49-F238E27FC236}">
                <a16:creationId xmlns:a16="http://schemas.microsoft.com/office/drawing/2014/main" id="{5DAFF775-DA26-40F4-952E-B3E106D193B6}"/>
              </a:ext>
            </a:extLst>
          </p:cNvPr>
          <p:cNvSpPr>
            <a:spLocks noGrp="1"/>
          </p:cNvSpPr>
          <p:nvPr>
            <p:ph type="dt" sz="half" idx="10"/>
          </p:nvPr>
        </p:nvSpPr>
        <p:spPr/>
        <p:txBody>
          <a:bodyPr/>
          <a:lstStyle/>
          <a:p>
            <a:pPr>
              <a:defRPr/>
            </a:pPr>
            <a:r>
              <a:rPr lang="en-GB" dirty="0"/>
              <a:t>Sept. 2020</a:t>
            </a:r>
          </a:p>
        </p:txBody>
      </p:sp>
      <p:sp>
        <p:nvSpPr>
          <p:cNvPr id="5" name="Slide Number Placeholder 4">
            <a:extLst>
              <a:ext uri="{FF2B5EF4-FFF2-40B4-BE49-F238E27FC236}">
                <a16:creationId xmlns:a16="http://schemas.microsoft.com/office/drawing/2014/main" id="{B109D8C3-ED79-4684-AFFF-D5D12A89F5E9}"/>
              </a:ext>
            </a:extLst>
          </p:cNvPr>
          <p:cNvSpPr>
            <a:spLocks noGrp="1"/>
          </p:cNvSpPr>
          <p:nvPr>
            <p:ph type="sldNum" sz="quarter" idx="12"/>
          </p:nvPr>
        </p:nvSpPr>
        <p:spPr/>
        <p:txBody>
          <a:bodyPr/>
          <a:lstStyle/>
          <a:p>
            <a:pPr>
              <a:defRPr/>
            </a:pPr>
            <a:r>
              <a:rPr lang="en-GB"/>
              <a:t>Slide </a:t>
            </a:r>
            <a:fld id="{175D1F6B-8DAF-4BC1-A243-C99B28F1BA61}" type="slidenum">
              <a:rPr lang="en-GB" smtClean="0"/>
              <a:pPr>
                <a:defRPr/>
              </a:pPr>
              <a:t>6</a:t>
            </a:fld>
            <a:endParaRPr lang="en-GB" dirty="0"/>
          </a:p>
        </p:txBody>
      </p:sp>
      <p:sp>
        <p:nvSpPr>
          <p:cNvPr id="6" name="Footer Placeholder 5">
            <a:extLst>
              <a:ext uri="{FF2B5EF4-FFF2-40B4-BE49-F238E27FC236}">
                <a16:creationId xmlns:a16="http://schemas.microsoft.com/office/drawing/2014/main" id="{705CCF25-B792-4D4B-811B-6B152BA3544C}"/>
              </a:ext>
            </a:extLst>
          </p:cNvPr>
          <p:cNvSpPr>
            <a:spLocks noGrp="1"/>
          </p:cNvSpPr>
          <p:nvPr>
            <p:ph type="ftr" sz="quarter" idx="3"/>
          </p:nvPr>
        </p:nvSpPr>
        <p:spPr/>
        <p:txBody>
          <a:bodyPr/>
          <a:lstStyle/>
          <a:p>
            <a:pPr>
              <a:defRPr/>
            </a:pPr>
            <a:r>
              <a:rPr lang="en-GB" dirty="0"/>
              <a:t>John Kenney (Toyota ITL)</a:t>
            </a:r>
          </a:p>
        </p:txBody>
      </p:sp>
    </p:spTree>
    <p:extLst>
      <p:ext uri="{BB962C8B-B14F-4D97-AF65-F5344CB8AC3E}">
        <p14:creationId xmlns:p14="http://schemas.microsoft.com/office/powerpoint/2010/main" val="4234350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41028-04F4-44EE-9D12-07BC90227BBA}"/>
              </a:ext>
            </a:extLst>
          </p:cNvPr>
          <p:cNvSpPr>
            <a:spLocks noGrp="1"/>
          </p:cNvSpPr>
          <p:nvPr>
            <p:ph type="title"/>
          </p:nvPr>
        </p:nvSpPr>
        <p:spPr/>
        <p:txBody>
          <a:bodyPr/>
          <a:lstStyle/>
          <a:p>
            <a:r>
              <a:rPr lang="en-US" dirty="0"/>
              <a:t>Radio Environment Request Vector</a:t>
            </a:r>
          </a:p>
        </p:txBody>
      </p:sp>
      <p:sp>
        <p:nvSpPr>
          <p:cNvPr id="3" name="Content Placeholder 2">
            <a:extLst>
              <a:ext uri="{FF2B5EF4-FFF2-40B4-BE49-F238E27FC236}">
                <a16:creationId xmlns:a16="http://schemas.microsoft.com/office/drawing/2014/main" id="{5EAADA6F-BCFD-4781-B1BD-9F15E0D0F409}"/>
              </a:ext>
            </a:extLst>
          </p:cNvPr>
          <p:cNvSpPr>
            <a:spLocks noGrp="1"/>
          </p:cNvSpPr>
          <p:nvPr>
            <p:ph idx="1"/>
          </p:nvPr>
        </p:nvSpPr>
        <p:spPr>
          <a:xfrm>
            <a:off x="696913" y="1783804"/>
            <a:ext cx="7772400" cy="3548609"/>
          </a:xfrm>
        </p:spPr>
        <p:txBody>
          <a:bodyPr/>
          <a:lstStyle/>
          <a:p>
            <a:pPr marL="0" lvl="0" indent="0">
              <a:buNone/>
            </a:pPr>
            <a:r>
              <a:rPr lang="en-GB" sz="1800" b="0" dirty="0"/>
              <a:t>Parameters in vector, as per 11-19-1982-00</a:t>
            </a:r>
          </a:p>
          <a:p>
            <a:pPr lvl="0"/>
            <a:r>
              <a:rPr lang="en-GB" sz="1600" b="0" dirty="0"/>
              <a:t>MPDU format (legacy/NGV), </a:t>
            </a:r>
            <a:endParaRPr lang="en-US" sz="1600" b="0" dirty="0"/>
          </a:p>
          <a:p>
            <a:pPr lvl="0"/>
            <a:r>
              <a:rPr lang="en-GB" sz="1600" b="0" dirty="0"/>
              <a:t>data rate for transmission,</a:t>
            </a:r>
            <a:endParaRPr lang="en-US" sz="1600" b="0" dirty="0"/>
          </a:p>
          <a:p>
            <a:pPr lvl="0"/>
            <a:r>
              <a:rPr lang="en-GB" sz="1600" b="0" dirty="0"/>
              <a:t>MPDU coding (LDPC, etc.),</a:t>
            </a:r>
            <a:endParaRPr lang="en-US" sz="1600" b="0" dirty="0"/>
          </a:p>
          <a:p>
            <a:pPr lvl="0"/>
            <a:r>
              <a:rPr lang="en-GB" sz="1600" b="0" dirty="0"/>
              <a:t>number of spatial streams,</a:t>
            </a:r>
            <a:endParaRPr lang="en-US" sz="1600" b="0" dirty="0"/>
          </a:p>
          <a:p>
            <a:pPr lvl="0"/>
            <a:r>
              <a:rPr lang="en-GB" sz="1600" b="0" dirty="0"/>
              <a:t>permitted aggregation,</a:t>
            </a:r>
            <a:endParaRPr lang="en-US" sz="1600" b="0" dirty="0"/>
          </a:p>
          <a:p>
            <a:pPr lvl="0"/>
            <a:r>
              <a:rPr lang="en-GB" sz="1600" b="0" dirty="0"/>
              <a:t>number of repetitions,</a:t>
            </a:r>
            <a:endParaRPr lang="en-US" sz="1600" b="0" dirty="0"/>
          </a:p>
          <a:p>
            <a:pPr lvl="0"/>
            <a:r>
              <a:rPr lang="en-GB" sz="1600" b="0" dirty="0"/>
              <a:t>expiry time (milliseconds until the MSDU is discarded if still not </a:t>
            </a:r>
            <a:r>
              <a:rPr lang="en-GB" sz="1600" b="0" dirty="0" err="1"/>
              <a:t>transmited</a:t>
            </a:r>
            <a:r>
              <a:rPr lang="en-GB" sz="1600" b="0" dirty="0"/>
              <a:t>),</a:t>
            </a:r>
            <a:endParaRPr lang="en-US" sz="1600" b="0" dirty="0"/>
          </a:p>
          <a:p>
            <a:pPr lvl="0"/>
            <a:r>
              <a:rPr lang="en-GB" sz="1600" b="0" dirty="0"/>
              <a:t>frequency band,</a:t>
            </a:r>
            <a:endParaRPr lang="en-US" sz="1600" b="0" dirty="0"/>
          </a:p>
          <a:p>
            <a:pPr lvl="0"/>
            <a:r>
              <a:rPr lang="en-GB" sz="1600" b="0" dirty="0"/>
              <a:t>base channel and channel width,</a:t>
            </a:r>
            <a:endParaRPr lang="en-US" sz="1600" b="0" dirty="0"/>
          </a:p>
          <a:p>
            <a:pPr lvl="0"/>
            <a:r>
              <a:rPr lang="en-GB" sz="1600" b="0" dirty="0"/>
              <a:t>transmit power level.</a:t>
            </a:r>
            <a:endParaRPr lang="en-US" sz="2000" b="0" dirty="0"/>
          </a:p>
        </p:txBody>
      </p:sp>
      <p:sp>
        <p:nvSpPr>
          <p:cNvPr id="4" name="Date Placeholder 3">
            <a:extLst>
              <a:ext uri="{FF2B5EF4-FFF2-40B4-BE49-F238E27FC236}">
                <a16:creationId xmlns:a16="http://schemas.microsoft.com/office/drawing/2014/main" id="{5DAFF775-DA26-40F4-952E-B3E106D193B6}"/>
              </a:ext>
            </a:extLst>
          </p:cNvPr>
          <p:cNvSpPr>
            <a:spLocks noGrp="1"/>
          </p:cNvSpPr>
          <p:nvPr>
            <p:ph type="dt" sz="half" idx="10"/>
          </p:nvPr>
        </p:nvSpPr>
        <p:spPr/>
        <p:txBody>
          <a:bodyPr/>
          <a:lstStyle/>
          <a:p>
            <a:pPr>
              <a:defRPr/>
            </a:pPr>
            <a:r>
              <a:rPr lang="en-GB" dirty="0"/>
              <a:t>Sept. 2020</a:t>
            </a:r>
          </a:p>
        </p:txBody>
      </p:sp>
      <p:sp>
        <p:nvSpPr>
          <p:cNvPr id="5" name="Slide Number Placeholder 4">
            <a:extLst>
              <a:ext uri="{FF2B5EF4-FFF2-40B4-BE49-F238E27FC236}">
                <a16:creationId xmlns:a16="http://schemas.microsoft.com/office/drawing/2014/main" id="{B109D8C3-ED79-4684-AFFF-D5D12A89F5E9}"/>
              </a:ext>
            </a:extLst>
          </p:cNvPr>
          <p:cNvSpPr>
            <a:spLocks noGrp="1"/>
          </p:cNvSpPr>
          <p:nvPr>
            <p:ph type="sldNum" sz="quarter" idx="12"/>
          </p:nvPr>
        </p:nvSpPr>
        <p:spPr/>
        <p:txBody>
          <a:bodyPr/>
          <a:lstStyle/>
          <a:p>
            <a:pPr>
              <a:defRPr/>
            </a:pPr>
            <a:r>
              <a:rPr lang="en-GB"/>
              <a:t>Slide </a:t>
            </a:r>
            <a:fld id="{175D1F6B-8DAF-4BC1-A243-C99B28F1BA61}" type="slidenum">
              <a:rPr lang="en-GB" smtClean="0"/>
              <a:pPr>
                <a:defRPr/>
              </a:pPr>
              <a:t>7</a:t>
            </a:fld>
            <a:endParaRPr lang="en-GB" dirty="0"/>
          </a:p>
        </p:txBody>
      </p:sp>
      <p:sp>
        <p:nvSpPr>
          <p:cNvPr id="6" name="Footer Placeholder 5">
            <a:extLst>
              <a:ext uri="{FF2B5EF4-FFF2-40B4-BE49-F238E27FC236}">
                <a16:creationId xmlns:a16="http://schemas.microsoft.com/office/drawing/2014/main" id="{705CCF25-B792-4D4B-811B-6B152BA3544C}"/>
              </a:ext>
            </a:extLst>
          </p:cNvPr>
          <p:cNvSpPr>
            <a:spLocks noGrp="1"/>
          </p:cNvSpPr>
          <p:nvPr>
            <p:ph type="ftr" sz="quarter" idx="3"/>
          </p:nvPr>
        </p:nvSpPr>
        <p:spPr/>
        <p:txBody>
          <a:bodyPr/>
          <a:lstStyle/>
          <a:p>
            <a:pPr>
              <a:defRPr/>
            </a:pPr>
            <a:r>
              <a:rPr lang="en-GB" dirty="0"/>
              <a:t>John Kenney (Toyota ITL)</a:t>
            </a:r>
          </a:p>
        </p:txBody>
      </p:sp>
      <p:sp>
        <p:nvSpPr>
          <p:cNvPr id="7" name="TextBox 6">
            <a:extLst>
              <a:ext uri="{FF2B5EF4-FFF2-40B4-BE49-F238E27FC236}">
                <a16:creationId xmlns:a16="http://schemas.microsoft.com/office/drawing/2014/main" id="{D01106DC-FFEC-4C4B-A187-36145E5ACE8C}"/>
              </a:ext>
            </a:extLst>
          </p:cNvPr>
          <p:cNvSpPr txBox="1"/>
          <p:nvPr/>
        </p:nvSpPr>
        <p:spPr>
          <a:xfrm>
            <a:off x="1331640" y="5085184"/>
            <a:ext cx="7555070" cy="1477328"/>
          </a:xfrm>
          <a:prstGeom prst="rect">
            <a:avLst/>
          </a:prstGeom>
          <a:noFill/>
        </p:spPr>
        <p:txBody>
          <a:bodyPr wrap="square" rtlCol="0">
            <a:spAutoFit/>
          </a:bodyPr>
          <a:lstStyle/>
          <a:p>
            <a:pPr marL="171450" indent="-171450">
              <a:buFont typeface="Arial" panose="020B0604020202020204" pitchFamily="34" charset="0"/>
              <a:buChar char="•"/>
            </a:pPr>
            <a:r>
              <a:rPr lang="en-US" sz="1800" dirty="0">
                <a:solidFill>
                  <a:srgbClr val="FF3300"/>
                </a:solidFill>
              </a:rPr>
              <a:t>Allows MSDU to be enqueued for an inactive channel, for transmission after that channel becomes active</a:t>
            </a:r>
          </a:p>
          <a:p>
            <a:pPr marL="171450" indent="-171450">
              <a:buFont typeface="Arial" panose="020B0604020202020204" pitchFamily="34" charset="0"/>
              <a:buChar char="•"/>
            </a:pPr>
            <a:r>
              <a:rPr lang="en-US" sz="1800" dirty="0">
                <a:solidFill>
                  <a:srgbClr val="FF3300"/>
                </a:solidFill>
              </a:rPr>
              <a:t>This parameter does NOT change an implementation’s active channel</a:t>
            </a:r>
          </a:p>
          <a:p>
            <a:pPr marL="171450" indent="-171450">
              <a:buFont typeface="Arial" panose="020B0604020202020204" pitchFamily="34" charset="0"/>
              <a:buChar char="•"/>
            </a:pPr>
            <a:r>
              <a:rPr lang="en-US" sz="1800" b="1" i="1" dirty="0">
                <a:solidFill>
                  <a:srgbClr val="0070C0"/>
                </a:solidFill>
              </a:rPr>
              <a:t>IEEE 1609 WG prefers that the channel information be included in the radio environment request and status vectors (relates to CID 39)</a:t>
            </a:r>
          </a:p>
        </p:txBody>
      </p:sp>
      <p:sp>
        <p:nvSpPr>
          <p:cNvPr id="8" name="Arrow: Bent 7">
            <a:extLst>
              <a:ext uri="{FF2B5EF4-FFF2-40B4-BE49-F238E27FC236}">
                <a16:creationId xmlns:a16="http://schemas.microsoft.com/office/drawing/2014/main" id="{BB31A35E-CF91-4B11-B2A0-F35A83FB1518}"/>
              </a:ext>
            </a:extLst>
          </p:cNvPr>
          <p:cNvSpPr/>
          <p:nvPr/>
        </p:nvSpPr>
        <p:spPr bwMode="auto">
          <a:xfrm flipH="1">
            <a:off x="3923928" y="4532752"/>
            <a:ext cx="1008112" cy="469205"/>
          </a:xfrm>
          <a:prstGeom prst="bentArrow">
            <a:avLst/>
          </a:prstGeom>
          <a:solidFill>
            <a:srgbClr val="FF33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A6340BA4-F271-4A94-8A48-A7C4F4643D32}"/>
              </a:ext>
            </a:extLst>
          </p:cNvPr>
          <p:cNvSpPr/>
          <p:nvPr/>
        </p:nvSpPr>
        <p:spPr bwMode="auto">
          <a:xfrm>
            <a:off x="971600" y="4486085"/>
            <a:ext cx="2880320" cy="264400"/>
          </a:xfrm>
          <a:prstGeom prst="rect">
            <a:avLst/>
          </a:prstGeom>
          <a:noFill/>
          <a:ln w="12700" cap="flat" cmpd="sng" algn="ctr">
            <a:solidFill>
              <a:srgbClr val="FF33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244992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41028-04F4-44EE-9D12-07BC90227BBA}"/>
              </a:ext>
            </a:extLst>
          </p:cNvPr>
          <p:cNvSpPr>
            <a:spLocks noGrp="1"/>
          </p:cNvSpPr>
          <p:nvPr>
            <p:ph type="title"/>
          </p:nvPr>
        </p:nvSpPr>
        <p:spPr/>
        <p:txBody>
          <a:bodyPr/>
          <a:lstStyle/>
          <a:p>
            <a:r>
              <a:rPr lang="en-US" dirty="0"/>
              <a:t>Radio Environment Request Vector</a:t>
            </a:r>
          </a:p>
        </p:txBody>
      </p:sp>
      <p:sp>
        <p:nvSpPr>
          <p:cNvPr id="3" name="Content Placeholder 2">
            <a:extLst>
              <a:ext uri="{FF2B5EF4-FFF2-40B4-BE49-F238E27FC236}">
                <a16:creationId xmlns:a16="http://schemas.microsoft.com/office/drawing/2014/main" id="{5EAADA6F-BCFD-4781-B1BD-9F15E0D0F409}"/>
              </a:ext>
            </a:extLst>
          </p:cNvPr>
          <p:cNvSpPr>
            <a:spLocks noGrp="1"/>
          </p:cNvSpPr>
          <p:nvPr>
            <p:ph idx="1"/>
          </p:nvPr>
        </p:nvSpPr>
        <p:spPr>
          <a:xfrm>
            <a:off x="696913" y="1783804"/>
            <a:ext cx="7772400" cy="3548609"/>
          </a:xfrm>
        </p:spPr>
        <p:txBody>
          <a:bodyPr/>
          <a:lstStyle/>
          <a:p>
            <a:pPr marL="0" lvl="0" indent="0">
              <a:buNone/>
            </a:pPr>
            <a:r>
              <a:rPr lang="en-GB" sz="1800" b="0" dirty="0"/>
              <a:t>Parameters in vector, as per 11-19-1982-00</a:t>
            </a:r>
          </a:p>
          <a:p>
            <a:pPr lvl="0"/>
            <a:r>
              <a:rPr lang="en-GB" sz="1600" b="0" dirty="0"/>
              <a:t>MPDU format (legacy/NGV), </a:t>
            </a:r>
            <a:endParaRPr lang="en-US" sz="1600" b="0" dirty="0"/>
          </a:p>
          <a:p>
            <a:pPr lvl="0"/>
            <a:r>
              <a:rPr lang="en-GB" sz="1600" b="0" dirty="0"/>
              <a:t>data rate for transmission,</a:t>
            </a:r>
            <a:endParaRPr lang="en-US" sz="1600" b="0" dirty="0"/>
          </a:p>
          <a:p>
            <a:pPr lvl="0"/>
            <a:r>
              <a:rPr lang="en-GB" sz="1600" b="0" dirty="0"/>
              <a:t>MPDU coding (LDPC, etc.),</a:t>
            </a:r>
            <a:endParaRPr lang="en-US" sz="1600" b="0" dirty="0"/>
          </a:p>
          <a:p>
            <a:pPr lvl="0"/>
            <a:r>
              <a:rPr lang="en-GB" sz="1600" b="0" dirty="0"/>
              <a:t>number of spatial streams,</a:t>
            </a:r>
            <a:endParaRPr lang="en-US" sz="1600" b="0" dirty="0"/>
          </a:p>
          <a:p>
            <a:pPr lvl="0"/>
            <a:r>
              <a:rPr lang="en-GB" sz="1600" b="0" dirty="0"/>
              <a:t>permitted aggregation,</a:t>
            </a:r>
            <a:endParaRPr lang="en-US" sz="1600" b="0" dirty="0"/>
          </a:p>
          <a:p>
            <a:pPr lvl="0"/>
            <a:r>
              <a:rPr lang="en-GB" sz="1600" b="0" dirty="0"/>
              <a:t>number of repetitions,</a:t>
            </a:r>
            <a:endParaRPr lang="en-US" sz="1600" b="0" dirty="0"/>
          </a:p>
          <a:p>
            <a:pPr lvl="0"/>
            <a:r>
              <a:rPr lang="en-GB" sz="1600" b="0" dirty="0"/>
              <a:t>expiry time (milliseconds until the MSDU is discarded if still not </a:t>
            </a:r>
            <a:r>
              <a:rPr lang="en-GB" sz="1600" b="0" dirty="0" err="1"/>
              <a:t>transmited</a:t>
            </a:r>
            <a:r>
              <a:rPr lang="en-GB" sz="1600" b="0" dirty="0"/>
              <a:t>),</a:t>
            </a:r>
            <a:endParaRPr lang="en-US" sz="1600" b="0" dirty="0"/>
          </a:p>
          <a:p>
            <a:pPr lvl="0"/>
            <a:r>
              <a:rPr lang="en-GB" sz="1600" b="0" dirty="0"/>
              <a:t>frequency band,</a:t>
            </a:r>
            <a:endParaRPr lang="en-US" sz="1600" b="0" dirty="0"/>
          </a:p>
          <a:p>
            <a:pPr lvl="0"/>
            <a:r>
              <a:rPr lang="en-GB" sz="1600" b="0" dirty="0"/>
              <a:t>base channel and channel width,</a:t>
            </a:r>
            <a:endParaRPr lang="en-US" sz="1600" b="0" dirty="0"/>
          </a:p>
          <a:p>
            <a:pPr lvl="0"/>
            <a:r>
              <a:rPr lang="en-GB" sz="1600" b="0" dirty="0"/>
              <a:t>transmit power level.</a:t>
            </a:r>
            <a:endParaRPr lang="en-US" sz="2000" b="0" dirty="0"/>
          </a:p>
        </p:txBody>
      </p:sp>
      <p:sp>
        <p:nvSpPr>
          <p:cNvPr id="4" name="Date Placeholder 3">
            <a:extLst>
              <a:ext uri="{FF2B5EF4-FFF2-40B4-BE49-F238E27FC236}">
                <a16:creationId xmlns:a16="http://schemas.microsoft.com/office/drawing/2014/main" id="{5DAFF775-DA26-40F4-952E-B3E106D193B6}"/>
              </a:ext>
            </a:extLst>
          </p:cNvPr>
          <p:cNvSpPr>
            <a:spLocks noGrp="1"/>
          </p:cNvSpPr>
          <p:nvPr>
            <p:ph type="dt" sz="half" idx="10"/>
          </p:nvPr>
        </p:nvSpPr>
        <p:spPr/>
        <p:txBody>
          <a:bodyPr/>
          <a:lstStyle/>
          <a:p>
            <a:pPr>
              <a:defRPr/>
            </a:pPr>
            <a:r>
              <a:rPr lang="en-GB" dirty="0"/>
              <a:t>Sept. 2020</a:t>
            </a:r>
          </a:p>
        </p:txBody>
      </p:sp>
      <p:sp>
        <p:nvSpPr>
          <p:cNvPr id="5" name="Slide Number Placeholder 4">
            <a:extLst>
              <a:ext uri="{FF2B5EF4-FFF2-40B4-BE49-F238E27FC236}">
                <a16:creationId xmlns:a16="http://schemas.microsoft.com/office/drawing/2014/main" id="{B109D8C3-ED79-4684-AFFF-D5D12A89F5E9}"/>
              </a:ext>
            </a:extLst>
          </p:cNvPr>
          <p:cNvSpPr>
            <a:spLocks noGrp="1"/>
          </p:cNvSpPr>
          <p:nvPr>
            <p:ph type="sldNum" sz="quarter" idx="12"/>
          </p:nvPr>
        </p:nvSpPr>
        <p:spPr/>
        <p:txBody>
          <a:bodyPr/>
          <a:lstStyle/>
          <a:p>
            <a:pPr>
              <a:defRPr/>
            </a:pPr>
            <a:r>
              <a:rPr lang="en-GB"/>
              <a:t>Slide </a:t>
            </a:r>
            <a:fld id="{175D1F6B-8DAF-4BC1-A243-C99B28F1BA61}" type="slidenum">
              <a:rPr lang="en-GB" smtClean="0"/>
              <a:pPr>
                <a:defRPr/>
              </a:pPr>
              <a:t>8</a:t>
            </a:fld>
            <a:endParaRPr lang="en-GB" dirty="0"/>
          </a:p>
        </p:txBody>
      </p:sp>
      <p:sp>
        <p:nvSpPr>
          <p:cNvPr id="6" name="Footer Placeholder 5">
            <a:extLst>
              <a:ext uri="{FF2B5EF4-FFF2-40B4-BE49-F238E27FC236}">
                <a16:creationId xmlns:a16="http://schemas.microsoft.com/office/drawing/2014/main" id="{705CCF25-B792-4D4B-811B-6B152BA3544C}"/>
              </a:ext>
            </a:extLst>
          </p:cNvPr>
          <p:cNvSpPr>
            <a:spLocks noGrp="1"/>
          </p:cNvSpPr>
          <p:nvPr>
            <p:ph type="ftr" sz="quarter" idx="3"/>
          </p:nvPr>
        </p:nvSpPr>
        <p:spPr/>
        <p:txBody>
          <a:bodyPr/>
          <a:lstStyle/>
          <a:p>
            <a:pPr>
              <a:defRPr/>
            </a:pPr>
            <a:r>
              <a:rPr lang="en-GB" dirty="0"/>
              <a:t>John Kenney (Toyota ITL)</a:t>
            </a:r>
          </a:p>
        </p:txBody>
      </p:sp>
      <p:sp>
        <p:nvSpPr>
          <p:cNvPr id="7" name="TextBox 6">
            <a:extLst>
              <a:ext uri="{FF2B5EF4-FFF2-40B4-BE49-F238E27FC236}">
                <a16:creationId xmlns:a16="http://schemas.microsoft.com/office/drawing/2014/main" id="{D01106DC-FFEC-4C4B-A187-36145E5ACE8C}"/>
              </a:ext>
            </a:extLst>
          </p:cNvPr>
          <p:cNvSpPr txBox="1"/>
          <p:nvPr/>
        </p:nvSpPr>
        <p:spPr>
          <a:xfrm>
            <a:off x="1346357" y="5048016"/>
            <a:ext cx="7555070" cy="1477328"/>
          </a:xfrm>
          <a:prstGeom prst="rect">
            <a:avLst/>
          </a:prstGeom>
          <a:noFill/>
        </p:spPr>
        <p:txBody>
          <a:bodyPr wrap="square" rtlCol="0">
            <a:spAutoFit/>
          </a:bodyPr>
          <a:lstStyle/>
          <a:p>
            <a:pPr marL="171450" indent="-171450">
              <a:buFont typeface="Arial" panose="020B0604020202020204" pitchFamily="34" charset="0"/>
              <a:buChar char="•"/>
            </a:pPr>
            <a:r>
              <a:rPr lang="en-US" sz="1800" dirty="0">
                <a:solidFill>
                  <a:srgbClr val="FF3300"/>
                </a:solidFill>
              </a:rPr>
              <a:t>“Each EDCAF shall maintain a </a:t>
            </a:r>
            <a:r>
              <a:rPr lang="en-US" sz="1800" dirty="0" err="1">
                <a:solidFill>
                  <a:srgbClr val="FF3300"/>
                </a:solidFill>
              </a:rPr>
              <a:t>backoff</a:t>
            </a:r>
            <a:r>
              <a:rPr lang="en-US" sz="1800" dirty="0">
                <a:solidFill>
                  <a:srgbClr val="FF3300"/>
                </a:solidFill>
              </a:rPr>
              <a:t> timer” </a:t>
            </a:r>
            <a:r>
              <a:rPr lang="en-US" sz="1400" dirty="0">
                <a:solidFill>
                  <a:srgbClr val="FF3300"/>
                </a:solidFill>
              </a:rPr>
              <a:t>(IEEE 802.11-2016 Clause 10.22.2.4)</a:t>
            </a:r>
            <a:endParaRPr lang="en-US" sz="1800" dirty="0">
              <a:solidFill>
                <a:srgbClr val="FF3300"/>
              </a:solidFill>
            </a:endParaRPr>
          </a:p>
          <a:p>
            <a:pPr marL="171450" indent="-171450">
              <a:buFont typeface="Arial" panose="020B0604020202020204" pitchFamily="34" charset="0"/>
              <a:buChar char="•"/>
            </a:pPr>
            <a:r>
              <a:rPr lang="en-US" sz="1800" b="1" i="1" dirty="0">
                <a:solidFill>
                  <a:srgbClr val="0070C0"/>
                </a:solidFill>
              </a:rPr>
              <a:t>IEEE 1609 WG prefers that when an MSDU reaches its expiry time and is discarded, the </a:t>
            </a:r>
            <a:r>
              <a:rPr lang="en-US" sz="1800" b="1" i="1" dirty="0" err="1">
                <a:solidFill>
                  <a:srgbClr val="0070C0"/>
                </a:solidFill>
              </a:rPr>
              <a:t>backoff</a:t>
            </a:r>
            <a:r>
              <a:rPr lang="en-US" sz="1800" b="1" i="1" dirty="0">
                <a:solidFill>
                  <a:srgbClr val="0070C0"/>
                </a:solidFill>
              </a:rPr>
              <a:t> timer of the associated EDCAF is unchanged. It should not be reinitialized with a new timer value, even if the discarded MSDU was head-of-line in the EDCA queue. (relates to CIDs 21, 37, 59)</a:t>
            </a:r>
          </a:p>
        </p:txBody>
      </p:sp>
      <p:sp>
        <p:nvSpPr>
          <p:cNvPr id="9" name="Rectangle 8">
            <a:extLst>
              <a:ext uri="{FF2B5EF4-FFF2-40B4-BE49-F238E27FC236}">
                <a16:creationId xmlns:a16="http://schemas.microsoft.com/office/drawing/2014/main" id="{A6340BA4-F271-4A94-8A48-A7C4F4643D32}"/>
              </a:ext>
            </a:extLst>
          </p:cNvPr>
          <p:cNvSpPr/>
          <p:nvPr/>
        </p:nvSpPr>
        <p:spPr bwMode="auto">
          <a:xfrm>
            <a:off x="1043608" y="3867684"/>
            <a:ext cx="6480720" cy="264400"/>
          </a:xfrm>
          <a:prstGeom prst="rect">
            <a:avLst/>
          </a:prstGeom>
          <a:noFill/>
          <a:ln w="12700" cap="flat" cmpd="sng" algn="ctr">
            <a:solidFill>
              <a:srgbClr val="FF33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0" name="Arrow: Up 9">
            <a:extLst>
              <a:ext uri="{FF2B5EF4-FFF2-40B4-BE49-F238E27FC236}">
                <a16:creationId xmlns:a16="http://schemas.microsoft.com/office/drawing/2014/main" id="{A4E2072F-EBBA-4D25-9170-00C1AC720887}"/>
              </a:ext>
            </a:extLst>
          </p:cNvPr>
          <p:cNvSpPr/>
          <p:nvPr/>
        </p:nvSpPr>
        <p:spPr bwMode="auto">
          <a:xfrm>
            <a:off x="4572000" y="4212354"/>
            <a:ext cx="216024" cy="777880"/>
          </a:xfrm>
          <a:prstGeom prst="upArrow">
            <a:avLst/>
          </a:prstGeom>
          <a:solidFill>
            <a:srgbClr val="FF33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575568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EC8E9-9E0D-41B6-9BB5-F63C9F5E29C0}"/>
              </a:ext>
            </a:extLst>
          </p:cNvPr>
          <p:cNvSpPr>
            <a:spLocks noGrp="1"/>
          </p:cNvSpPr>
          <p:nvPr>
            <p:ph type="title"/>
          </p:nvPr>
        </p:nvSpPr>
        <p:spPr/>
        <p:txBody>
          <a:bodyPr/>
          <a:lstStyle/>
          <a:p>
            <a:r>
              <a:rPr lang="en-US" dirty="0"/>
              <a:t>MLME-</a:t>
            </a:r>
            <a:r>
              <a:rPr lang="en-US" dirty="0" err="1"/>
              <a:t>CANCELTX.request</a:t>
            </a:r>
            <a:endParaRPr lang="en-US" dirty="0"/>
          </a:p>
        </p:txBody>
      </p:sp>
      <p:sp>
        <p:nvSpPr>
          <p:cNvPr id="3" name="Content Placeholder 2">
            <a:extLst>
              <a:ext uri="{FF2B5EF4-FFF2-40B4-BE49-F238E27FC236}">
                <a16:creationId xmlns:a16="http://schemas.microsoft.com/office/drawing/2014/main" id="{3A2AA4ED-6726-4CE2-AAA8-B6B2909A5B5D}"/>
              </a:ext>
            </a:extLst>
          </p:cNvPr>
          <p:cNvSpPr>
            <a:spLocks noGrp="1"/>
          </p:cNvSpPr>
          <p:nvPr>
            <p:ph idx="1"/>
          </p:nvPr>
        </p:nvSpPr>
        <p:spPr>
          <a:xfrm>
            <a:off x="685800" y="1981200"/>
            <a:ext cx="7772400" cy="3608040"/>
          </a:xfrm>
        </p:spPr>
        <p:txBody>
          <a:bodyPr/>
          <a:lstStyle/>
          <a:p>
            <a:pPr marL="0" indent="0">
              <a:buNone/>
            </a:pPr>
            <a:r>
              <a:rPr lang="en-US" sz="1400" dirty="0"/>
              <a:t>6.6.1.2 MLME-</a:t>
            </a:r>
            <a:r>
              <a:rPr lang="en-US" sz="1400" dirty="0" err="1"/>
              <a:t>CANCELTX.request</a:t>
            </a:r>
            <a:endParaRPr lang="en-US" sz="1400" dirty="0"/>
          </a:p>
          <a:p>
            <a:pPr marL="0" indent="0">
              <a:buNone/>
            </a:pPr>
            <a:r>
              <a:rPr lang="en-US" sz="1400" dirty="0"/>
              <a:t>6.6.1.2.1 Function</a:t>
            </a:r>
          </a:p>
          <a:p>
            <a:pPr marL="400050" lvl="1" indent="0">
              <a:buNone/>
            </a:pPr>
            <a:r>
              <a:rPr lang="en-US" sz="1400" b="0" dirty="0"/>
              <a:t>Requests cancellation of transmission of queued MSDUs belonging to a specified access category.</a:t>
            </a:r>
          </a:p>
          <a:p>
            <a:pPr marL="0" indent="0">
              <a:buNone/>
            </a:pPr>
            <a:r>
              <a:rPr lang="en-US" sz="1400" dirty="0"/>
              <a:t>6.6.1.2.2 Semantics of the service primitive</a:t>
            </a:r>
          </a:p>
          <a:p>
            <a:pPr marL="400050" lvl="1" indent="0">
              <a:buNone/>
            </a:pPr>
            <a:r>
              <a:rPr lang="en-US" sz="1400" b="0" dirty="0"/>
              <a:t>The primitive parameters are as follows:</a:t>
            </a:r>
          </a:p>
          <a:p>
            <a:pPr marL="400050" lvl="1" indent="0">
              <a:buNone/>
            </a:pPr>
            <a:r>
              <a:rPr lang="en-US" sz="1400" b="0" dirty="0"/>
              <a:t>    MLME-</a:t>
            </a:r>
            <a:r>
              <a:rPr lang="en-US" sz="1400" b="0" dirty="0" err="1"/>
              <a:t>CANCELTX.request</a:t>
            </a:r>
            <a:r>
              <a:rPr lang="en-US" sz="1400" b="0" dirty="0"/>
              <a:t>(</a:t>
            </a:r>
          </a:p>
          <a:p>
            <a:pPr marL="400050" lvl="1" indent="0">
              <a:buNone/>
            </a:pPr>
            <a:r>
              <a:rPr lang="en-US" sz="1400" b="0" dirty="0"/>
              <a:t>                                                     </a:t>
            </a:r>
            <a:r>
              <a:rPr lang="en-US" sz="1400" b="0" dirty="0" err="1"/>
              <a:t>AccessCategory</a:t>
            </a:r>
            <a:endParaRPr lang="en-US" sz="1400" b="0" dirty="0"/>
          </a:p>
          <a:p>
            <a:pPr marL="400050" lvl="1" indent="0">
              <a:buNone/>
            </a:pPr>
            <a:r>
              <a:rPr lang="en-US" sz="1400" dirty="0"/>
              <a:t>                                                     )</a:t>
            </a:r>
            <a:r>
              <a:rPr lang="en-US" sz="1400" b="0" dirty="0"/>
              <a:t>                            </a:t>
            </a:r>
          </a:p>
          <a:p>
            <a:pPr marL="0" indent="0">
              <a:buNone/>
            </a:pPr>
            <a:r>
              <a:rPr lang="en-US" sz="1400" dirty="0"/>
              <a:t>6.6.1.2.3 When generated</a:t>
            </a:r>
          </a:p>
          <a:p>
            <a:pPr marL="400050" lvl="1" indent="0">
              <a:buNone/>
            </a:pPr>
            <a:r>
              <a:rPr lang="en-US" sz="1400" b="0" dirty="0"/>
              <a:t>This primitive is generated by SME when </a:t>
            </a:r>
            <a:r>
              <a:rPr lang="en-US" sz="1400" b="0" dirty="0" err="1">
                <a:solidFill>
                  <a:srgbClr val="FF3300"/>
                </a:solidFill>
              </a:rPr>
              <a:t>untransmitted</a:t>
            </a:r>
            <a:r>
              <a:rPr lang="en-US" sz="1400" b="0" dirty="0"/>
              <a:t> MSDUs need to be removed from the transmit queue.</a:t>
            </a:r>
          </a:p>
          <a:p>
            <a:pPr marL="0" indent="0">
              <a:buNone/>
            </a:pPr>
            <a:r>
              <a:rPr lang="en-US" sz="1400" dirty="0"/>
              <a:t>6.6.1.2.4 Effect of receipt</a:t>
            </a:r>
          </a:p>
          <a:p>
            <a:pPr marL="400050" lvl="1" indent="0">
              <a:buNone/>
            </a:pPr>
            <a:r>
              <a:rPr lang="en-US" sz="1400" b="0" dirty="0"/>
              <a:t>This primitive imitates removal of the mistranslated MSDUs of the specified access category from their transmit queue</a:t>
            </a:r>
            <a:r>
              <a:rPr lang="en-US" sz="1000" b="0" dirty="0"/>
              <a:t>.</a:t>
            </a:r>
            <a:endParaRPr lang="en-US" sz="1000" dirty="0"/>
          </a:p>
        </p:txBody>
      </p:sp>
      <p:sp>
        <p:nvSpPr>
          <p:cNvPr id="4" name="Date Placeholder 3">
            <a:extLst>
              <a:ext uri="{FF2B5EF4-FFF2-40B4-BE49-F238E27FC236}">
                <a16:creationId xmlns:a16="http://schemas.microsoft.com/office/drawing/2014/main" id="{C83993AB-8445-456B-96AD-E6DADFD58557}"/>
              </a:ext>
            </a:extLst>
          </p:cNvPr>
          <p:cNvSpPr>
            <a:spLocks noGrp="1"/>
          </p:cNvSpPr>
          <p:nvPr>
            <p:ph type="dt" sz="half" idx="10"/>
          </p:nvPr>
        </p:nvSpPr>
        <p:spPr/>
        <p:txBody>
          <a:bodyPr/>
          <a:lstStyle/>
          <a:p>
            <a:pPr>
              <a:defRPr/>
            </a:pPr>
            <a:r>
              <a:rPr lang="en-GB"/>
              <a:t>Sept. 2020</a:t>
            </a:r>
            <a:endParaRPr lang="en-GB" dirty="0"/>
          </a:p>
        </p:txBody>
      </p:sp>
      <p:sp>
        <p:nvSpPr>
          <p:cNvPr id="5" name="Slide Number Placeholder 4">
            <a:extLst>
              <a:ext uri="{FF2B5EF4-FFF2-40B4-BE49-F238E27FC236}">
                <a16:creationId xmlns:a16="http://schemas.microsoft.com/office/drawing/2014/main" id="{8A300D89-CCFE-4ACB-8EA8-3D9888D0CEC4}"/>
              </a:ext>
            </a:extLst>
          </p:cNvPr>
          <p:cNvSpPr>
            <a:spLocks noGrp="1"/>
          </p:cNvSpPr>
          <p:nvPr>
            <p:ph type="sldNum" sz="quarter" idx="12"/>
          </p:nvPr>
        </p:nvSpPr>
        <p:spPr/>
        <p:txBody>
          <a:bodyPr/>
          <a:lstStyle/>
          <a:p>
            <a:pPr>
              <a:defRPr/>
            </a:pPr>
            <a:r>
              <a:rPr lang="en-GB"/>
              <a:t>Slide </a:t>
            </a:r>
            <a:fld id="{175D1F6B-8DAF-4BC1-A243-C99B28F1BA61}" type="slidenum">
              <a:rPr lang="en-GB" smtClean="0"/>
              <a:pPr>
                <a:defRPr/>
              </a:pPr>
              <a:t>9</a:t>
            </a:fld>
            <a:endParaRPr lang="en-GB" dirty="0"/>
          </a:p>
        </p:txBody>
      </p:sp>
      <p:sp>
        <p:nvSpPr>
          <p:cNvPr id="6" name="Footer Placeholder 5">
            <a:extLst>
              <a:ext uri="{FF2B5EF4-FFF2-40B4-BE49-F238E27FC236}">
                <a16:creationId xmlns:a16="http://schemas.microsoft.com/office/drawing/2014/main" id="{78005700-1C44-4837-8EDE-435CD3CEA8BE}"/>
              </a:ext>
            </a:extLst>
          </p:cNvPr>
          <p:cNvSpPr>
            <a:spLocks noGrp="1"/>
          </p:cNvSpPr>
          <p:nvPr>
            <p:ph type="ftr" sz="quarter" idx="3"/>
          </p:nvPr>
        </p:nvSpPr>
        <p:spPr/>
        <p:txBody>
          <a:bodyPr/>
          <a:lstStyle/>
          <a:p>
            <a:pPr>
              <a:defRPr/>
            </a:pPr>
            <a:r>
              <a:rPr lang="en-GB"/>
              <a:t>John Kenney (Toyota ITL)</a:t>
            </a:r>
            <a:endParaRPr lang="en-GB" dirty="0"/>
          </a:p>
        </p:txBody>
      </p:sp>
    </p:spTree>
    <p:extLst>
      <p:ext uri="{BB962C8B-B14F-4D97-AF65-F5344CB8AC3E}">
        <p14:creationId xmlns:p14="http://schemas.microsoft.com/office/powerpoint/2010/main" val="3856999804"/>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535DACBECF39248A95105300D20A15C" ma:contentTypeVersion="13" ma:contentTypeDescription="Create a new document." ma:contentTypeScope="" ma:versionID="6979ecba6efb270135feedc849c26d99">
  <xsd:schema xmlns:xsd="http://www.w3.org/2001/XMLSchema" xmlns:xs="http://www.w3.org/2001/XMLSchema" xmlns:p="http://schemas.microsoft.com/office/2006/metadata/properties" xmlns:ns3="89c283c4-cbc7-413e-ac26-d156f776c237" xmlns:ns4="1da4ff72-b090-4d0c-8b8a-85494fa293ed" targetNamespace="http://schemas.microsoft.com/office/2006/metadata/properties" ma:root="true" ma:fieldsID="2ac6e571015666c15390ad09e8a91f99" ns3:_="" ns4:_="">
    <xsd:import namespace="89c283c4-cbc7-413e-ac26-d156f776c237"/>
    <xsd:import namespace="1da4ff72-b090-4d0c-8b8a-85494fa293e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c283c4-cbc7-413e-ac26-d156f776c2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da4ff72-b090-4d0c-8b8a-85494fa293e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77CFBA6-1DFF-45FB-88E9-462C1114F807}">
  <ds:schemaRefs>
    <ds:schemaRef ds:uri="http://schemas.microsoft.com/sharepoint/v3/contenttype/forms"/>
  </ds:schemaRefs>
</ds:datastoreItem>
</file>

<file path=customXml/itemProps2.xml><?xml version="1.0" encoding="utf-8"?>
<ds:datastoreItem xmlns:ds="http://schemas.openxmlformats.org/officeDocument/2006/customXml" ds:itemID="{C8A78A5E-FBB4-4E3F-A769-3A57A0CBC6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c283c4-cbc7-413e-ac26-d156f776c237"/>
    <ds:schemaRef ds:uri="1da4ff72-b090-4d0c-8b8a-85494fa293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36CDAD2-D5D8-4164-9556-661411F20C7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802-11-Submission</Template>
  <TotalTime>58506</TotalTime>
  <Words>1134</Words>
  <Application>Microsoft Office PowerPoint</Application>
  <PresentationFormat>On-screen Show (4:3)</PresentationFormat>
  <Paragraphs>180</Paragraphs>
  <Slides>11</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6" baseType="lpstr">
      <vt:lpstr>Arial</vt:lpstr>
      <vt:lpstr>Calibri</vt:lpstr>
      <vt:lpstr>Times New Roman</vt:lpstr>
      <vt:lpstr>802-11-Submission</vt:lpstr>
      <vt:lpstr>Document</vt:lpstr>
      <vt:lpstr>IEEE 1609 WG feedback on 802.11bd D0.3</vt:lpstr>
      <vt:lpstr>Abstract</vt:lpstr>
      <vt:lpstr>Background</vt:lpstr>
      <vt:lpstr>Current US 5.9 GHz band</vt:lpstr>
      <vt:lpstr>IEEE 1609.4 Multi-Channel Architecture</vt:lpstr>
      <vt:lpstr>Improvement to MA-UNITDATA primitives</vt:lpstr>
      <vt:lpstr>Radio Environment Request Vector</vt:lpstr>
      <vt:lpstr>Radio Environment Request Vector</vt:lpstr>
      <vt:lpstr>MLME-CANCELTX.request</vt:lpstr>
      <vt:lpstr>CANCELTX.request topic</vt:lpstr>
      <vt:lpstr>Summary</vt:lpstr>
    </vt:vector>
  </TitlesOfParts>
  <Company>Samsung Electronics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WNG Closing Report 2013-01</dc:title>
  <dc:creator>Clint Chaplin</dc:creator>
  <cp:lastModifiedBy>John Kenney (TNA)</cp:lastModifiedBy>
  <cp:revision>979</cp:revision>
  <cp:lastPrinted>2014-09-03T01:53:39Z</cp:lastPrinted>
  <dcterms:created xsi:type="dcterms:W3CDTF">2004-12-02T14:01:45Z</dcterms:created>
  <dcterms:modified xsi:type="dcterms:W3CDTF">2020-09-08T14:30:30Z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0x0101009535DACBECF39248A95105300D20A15C</vt:lpwstr>
  </property>
</Properties>
</file>