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9" r:id="rId2"/>
    <p:sldId id="362" r:id="rId3"/>
    <p:sldId id="440" r:id="rId4"/>
    <p:sldId id="443" r:id="rId5"/>
    <p:sldId id="422" r:id="rId6"/>
    <p:sldId id="418" r:id="rId7"/>
    <p:sldId id="438" r:id="rId8"/>
    <p:sldId id="433" r:id="rId9"/>
    <p:sldId id="441" r:id="rId10"/>
    <p:sldId id="435" r:id="rId11"/>
    <p:sldId id="355" r:id="rId12"/>
    <p:sldId id="434" r:id="rId13"/>
    <p:sldId id="442" r:id="rId14"/>
  </p:sldIdLst>
  <p:sldSz cx="9144000" cy="6858000" type="screen4x3"/>
  <p:notesSz cx="9928225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582" userDrawn="1">
          <p15:clr>
            <a:srgbClr val="A4A3A4"/>
          </p15:clr>
        </p15:guide>
        <p15:guide id="2" pos="452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용수 곽" initials="용곽" lastIdx="2" clrIdx="0">
    <p:extLst>
      <p:ext uri="{19B8F6BF-5375-455C-9EA6-DF929625EA0E}">
        <p15:presenceInfo xmlns:p15="http://schemas.microsoft.com/office/powerpoint/2012/main" userId="d03944a2d3c0ed7e" providerId="Windows Live"/>
      </p:ext>
    </p:extLst>
  </p:cmAuthor>
  <p:cmAuthor id="2" name="홍 한슬" initials="홍한" lastIdx="1" clrIdx="1">
    <p:extLst>
      <p:ext uri="{19B8F6BF-5375-455C-9EA6-DF929625EA0E}">
        <p15:presenceInfo xmlns:p15="http://schemas.microsoft.com/office/powerpoint/2012/main" userId="4b0f4d17bb7e5f7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9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49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6" d="100"/>
          <a:sy n="106" d="100"/>
        </p:scale>
        <p:origin x="78" y="78"/>
      </p:cViewPr>
      <p:guideLst>
        <p:guide orient="horz" pos="2582"/>
        <p:guide pos="45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6225288" cy="411277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8137438" y="1"/>
            <a:ext cx="6225288" cy="411277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r">
              <a:defRPr sz="1600"/>
            </a:lvl1pPr>
          </a:lstStyle>
          <a:p>
            <a:fld id="{24F78BE8-6062-421D-845D-AF75DC4A99D3}" type="datetimeFigureOut">
              <a:rPr lang="ko-KR" altLang="en-US" smtClean="0"/>
              <a:t>2020-09-04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7785808"/>
            <a:ext cx="6225288" cy="411276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8137438" y="7785808"/>
            <a:ext cx="6225288" cy="411276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r">
              <a:defRPr sz="16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8137438" y="0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r">
              <a:defRPr sz="1600"/>
            </a:lvl1pPr>
          </a:lstStyle>
          <a:p>
            <a:fld id="{7C3DDF5C-01AE-4AB9-B339-52FF3677FAF2}" type="datetimeFigureOut">
              <a:rPr lang="ko-KR" altLang="en-US" smtClean="0"/>
              <a:t>2020-09-04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5135563" y="615950"/>
            <a:ext cx="4095750" cy="3071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22475" tIns="61237" rIns="122475" bIns="61237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1436606" y="3893614"/>
            <a:ext cx="11492840" cy="3688688"/>
          </a:xfrm>
          <a:prstGeom prst="rect">
            <a:avLst/>
          </a:prstGeom>
        </p:spPr>
        <p:txBody>
          <a:bodyPr vert="horz" lIns="122475" tIns="61237" rIns="122475" bIns="61237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7785806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8137438" y="7785806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r">
              <a:defRPr sz="16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>
              <a:ea typeface="맑은 고딕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3797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8528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2636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7250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2020-09-04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2020-09-04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/>
              <a:t>Ronny Yongho Kim, KNUT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2020-09-04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2020-09-04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2020-09-04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2020-09-04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/>
              <a:t>Juseong</a:t>
            </a:r>
            <a:r>
              <a:rPr lang="en-GB" dirty="0"/>
              <a:t> Moon, KNUT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802.11-20/</a:t>
            </a: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1402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r0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97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Sept. 2020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92696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Issues on MLD Power Saving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2020-09-</a:t>
            </a:r>
            <a:r>
              <a:rPr lang="en-US" sz="2000" b="0" kern="0" dirty="0">
                <a:latin typeface="Times New Roman"/>
                <a:ea typeface="MS Gothic"/>
              </a:rPr>
              <a:t>04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984262"/>
              </p:ext>
            </p:extLst>
          </p:nvPr>
        </p:nvGraphicFramePr>
        <p:xfrm>
          <a:off x="703263" y="2963863"/>
          <a:ext cx="7199312" cy="222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8184503" imgH="2531462" progId="Word.Document.8">
                  <p:embed/>
                </p:oleObj>
              </mc:Choice>
              <mc:Fallback>
                <p:oleObj name="Document" r:id="rId4" imgW="8184503" imgH="2531462" progId="Word.Document.8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2963863"/>
                        <a:ext cx="7199312" cy="2224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this presentation, some issues on multi-link power saving were discussed. </a:t>
            </a:r>
          </a:p>
          <a:p>
            <a:pPr lvl="1"/>
            <a:r>
              <a:rPr lang="en-US" altLang="ko-KR" dirty="0"/>
              <a:t>link unavailability from STA side</a:t>
            </a:r>
          </a:p>
          <a:p>
            <a:pPr lvl="1"/>
            <a:r>
              <a:rPr lang="en-US" altLang="ko-KR" dirty="0"/>
              <a:t>non-STR AP MLD’s deaf period </a:t>
            </a:r>
          </a:p>
          <a:p>
            <a:r>
              <a:rPr lang="en-US" altLang="ko-KR" dirty="0"/>
              <a:t>If </a:t>
            </a:r>
            <a:r>
              <a:rPr lang="en-US" altLang="ko-KR" dirty="0" err="1"/>
              <a:t>STAs’</a:t>
            </a:r>
            <a:r>
              <a:rPr lang="en-US" altLang="ko-KR" dirty="0"/>
              <a:t> presence check based ML power saving operation is used, link unavailability problem and efficient link power management can be addressed.</a:t>
            </a:r>
          </a:p>
          <a:p>
            <a:r>
              <a:rPr lang="en-US" altLang="ko-KR" dirty="0"/>
              <a:t>If Triggered-enabled TWT is used for ML power saving, non-STR AP MLD’s deaf period problem can be addressed. </a:t>
            </a:r>
          </a:p>
          <a:p>
            <a:r>
              <a:rPr lang="en-US" altLang="ko-KR" dirty="0"/>
              <a:t>In IEEE 802.11be, both ML PS-Poll based power saving and ML Trigger-enabled TWT shall be considered. </a:t>
            </a:r>
          </a:p>
        </p:txBody>
      </p:sp>
    </p:spTree>
    <p:extLst>
      <p:ext uri="{BB962C8B-B14F-4D97-AF65-F5344CB8AC3E}">
        <p14:creationId xmlns:p14="http://schemas.microsoft.com/office/powerpoint/2010/main" val="1686611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11-20/0566r56, “Compendium of straw polls and </a:t>
            </a:r>
          </a:p>
          <a:p>
            <a:pPr marL="0" indent="0">
              <a:buNone/>
            </a:pPr>
            <a:r>
              <a:rPr lang="en-US" altLang="ko-KR" sz="2000" dirty="0"/>
              <a:t>potential changes to the Specification Framework Document”</a:t>
            </a:r>
          </a:p>
          <a:p>
            <a:pPr marL="0" indent="0">
              <a:buNone/>
            </a:pPr>
            <a:r>
              <a:rPr lang="en-US" altLang="ko-KR" sz="2000" dirty="0"/>
              <a:t>[2] 11-20-0066r3, “Multi-Link TIM”</a:t>
            </a:r>
          </a:p>
          <a:p>
            <a:pPr marL="0" indent="0">
              <a:buNone/>
            </a:pPr>
            <a:r>
              <a:rPr lang="en-US" altLang="ko-KR" sz="2000" dirty="0"/>
              <a:t>[3] 11-20-0084r1, “Multi-Link TIM – Follow Up”</a:t>
            </a:r>
          </a:p>
          <a:p>
            <a:pPr marL="0" indent="0">
              <a:buNone/>
            </a:pP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9A539AC-084E-4F72-88A8-C8C0D6E82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#1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42BDD69-F0DF-4447-A325-A668F2314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R1 of 11be SFD: </a:t>
            </a:r>
          </a:p>
          <a:p>
            <a:pPr lvl="1"/>
            <a:r>
              <a:rPr lang="en-US" altLang="ko-KR" dirty="0"/>
              <a:t>Upon the reception of TIM with buffered BU, STAs of a MLD shall make a decision on link availability and transmit PS-Poll through the available link. </a:t>
            </a:r>
          </a:p>
          <a:p>
            <a:pPr lvl="1"/>
            <a:r>
              <a:rPr lang="en-US" altLang="ko-KR" dirty="0"/>
              <a:t>AP MLD shall transmit buffered BUs using the links among the available links through which PS-Poll is received. </a:t>
            </a:r>
          </a:p>
        </p:txBody>
      </p:sp>
    </p:spTree>
    <p:extLst>
      <p:ext uri="{BB962C8B-B14F-4D97-AF65-F5344CB8AC3E}">
        <p14:creationId xmlns:p14="http://schemas.microsoft.com/office/powerpoint/2010/main" val="2504556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9A539AC-084E-4F72-88A8-C8C0D6E82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#2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42BDD69-F0DF-4447-A325-A668F2314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R2 of 11be SFD: </a:t>
            </a:r>
          </a:p>
          <a:p>
            <a:pPr lvl="1"/>
            <a:r>
              <a:rPr lang="en-US" altLang="ko-KR" dirty="0"/>
              <a:t>If AP MLD is not STR capable, AP MLD shall use trigger-enabled TWT for ML power saving.</a:t>
            </a:r>
          </a:p>
        </p:txBody>
      </p:sp>
    </p:spTree>
    <p:extLst>
      <p:ext uri="{BB962C8B-B14F-4D97-AF65-F5344CB8AC3E}">
        <p14:creationId xmlns:p14="http://schemas.microsoft.com/office/powerpoint/2010/main" val="2739227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altLang="ko-KR" dirty="0"/>
              <a:t>Basic power saving operation including TIM indication for multilink has been defined.</a:t>
            </a:r>
          </a:p>
          <a:p>
            <a:r>
              <a:rPr lang="en-US" altLang="ko-KR" dirty="0"/>
              <a:t>However, some issues are not clearly discussed for the following cases</a:t>
            </a:r>
          </a:p>
          <a:p>
            <a:pPr lvl="1"/>
            <a:r>
              <a:rPr lang="en-US" altLang="ko-KR" dirty="0"/>
              <a:t>Link status from </a:t>
            </a:r>
            <a:r>
              <a:rPr lang="en-US" altLang="ko-KR" dirty="0" err="1"/>
              <a:t>STAs’</a:t>
            </a:r>
            <a:r>
              <a:rPr lang="en-US" altLang="ko-KR" dirty="0"/>
              <a:t> perspective (Interference from OBSS, </a:t>
            </a:r>
            <a:r>
              <a:rPr lang="en-US" altLang="ko-KR" dirty="0" err="1"/>
              <a:t>STAs’</a:t>
            </a:r>
            <a:r>
              <a:rPr lang="en-US" altLang="ko-KR" dirty="0"/>
              <a:t> link status)</a:t>
            </a:r>
          </a:p>
          <a:p>
            <a:pPr lvl="2"/>
            <a:r>
              <a:rPr lang="en-US" altLang="ko-KR" dirty="0"/>
              <a:t>In certain cases, STAs may not receive BU through certain links due to interference form OBSS or STA’s status (low battery), etc. </a:t>
            </a:r>
          </a:p>
          <a:p>
            <a:pPr lvl="1"/>
            <a:r>
              <a:rPr lang="en-US" altLang="ko-KR" dirty="0"/>
              <a:t>Non-STR MLD (both AP and non-AP)</a:t>
            </a:r>
          </a:p>
          <a:p>
            <a:pPr lvl="2"/>
            <a:r>
              <a:rPr lang="en-US" altLang="ko-KR" dirty="0"/>
              <a:t>Soft AP can be a non-STR MLD and power saving operation may impact the other link’s normal operation.</a:t>
            </a:r>
          </a:p>
          <a:p>
            <a:r>
              <a:rPr lang="en-US" altLang="ko-KR" dirty="0"/>
              <a:t>This contribution discusses possible issues on multi-link power saving. </a:t>
            </a:r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TIM indication and TID-to-Link Mapping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altLang="ko-KR" sz="2000" dirty="0">
                <a:ea typeface="바탕" panose="02030600000101010101" pitchFamily="18" charset="-127"/>
              </a:rPr>
              <a:t>In </a:t>
            </a:r>
            <a:r>
              <a:rPr lang="en-GB" altLang="ko-KR" sz="2000" dirty="0">
                <a:effectLst/>
                <a:latin typeface="Times New Roman" panose="02020603050405020304" pitchFamily="18" charset="0"/>
                <a:ea typeface="바탕" panose="02030600000101010101" pitchFamily="18" charset="-127"/>
              </a:rPr>
              <a:t>TIM, an AP indicates pending BU with </a:t>
            </a:r>
            <a:r>
              <a:rPr lang="en-GB" altLang="ko-KR" sz="2000" dirty="0" err="1">
                <a:effectLst/>
                <a:latin typeface="Times New Roman" panose="02020603050405020304" pitchFamily="18" charset="0"/>
                <a:ea typeface="바탕" panose="02030600000101010101" pitchFamily="18" charset="-127"/>
              </a:rPr>
              <a:t>STAs’</a:t>
            </a:r>
            <a:r>
              <a:rPr lang="en-GB" altLang="ko-KR" sz="2000" dirty="0">
                <a:effectLst/>
                <a:latin typeface="Times New Roman" panose="02020603050405020304" pitchFamily="18" charset="0"/>
                <a:ea typeface="바탕" panose="02030600000101010101" pitchFamily="18" charset="-127"/>
              </a:rPr>
              <a:t> AID. </a:t>
            </a:r>
          </a:p>
          <a:p>
            <a:pPr algn="just"/>
            <a:r>
              <a:rPr lang="en-GB" altLang="ko-KR" sz="2000" dirty="0">
                <a:effectLst/>
                <a:latin typeface="Times New Roman" panose="02020603050405020304" pitchFamily="18" charset="0"/>
                <a:ea typeface="바탕" panose="02030600000101010101" pitchFamily="18" charset="-127"/>
              </a:rPr>
              <a:t>In the SFD, one AID shall be used for all STAs of a non-AP MLD: </a:t>
            </a:r>
          </a:p>
          <a:p>
            <a:pPr lvl="1" algn="just"/>
            <a:r>
              <a:rPr lang="en-GB" altLang="ko-KR" sz="1800" dirty="0">
                <a:effectLst/>
                <a:latin typeface="Times New Roman" panose="02020603050405020304" pitchFamily="18" charset="0"/>
                <a:ea typeface="바탕" panose="02030600000101010101" pitchFamily="18" charset="-127"/>
              </a:rPr>
              <a:t>When a non-AP MLD made a multi-link setup with an AP MLD, one AID is assigned to the non-AP MLD across all links. </a:t>
            </a:r>
          </a:p>
          <a:p>
            <a:pPr lvl="1" algn="just"/>
            <a:r>
              <a:rPr lang="en-US" altLang="ko-KR" sz="1800" dirty="0">
                <a:effectLst/>
                <a:latin typeface="Times New Roman" panose="02020603050405020304" pitchFamily="18" charset="0"/>
                <a:ea typeface="바탕" panose="02030600000101010101" pitchFamily="18" charset="-127"/>
              </a:rPr>
              <a:t>Therefore, AID can not indicate which STAs of a MLD shall wake up.</a:t>
            </a:r>
          </a:p>
          <a:p>
            <a:pPr algn="just"/>
            <a:r>
              <a:rPr lang="en-US" altLang="ko-KR" sz="2000" dirty="0">
                <a:ea typeface="바탕" panose="02030600000101010101" pitchFamily="18" charset="-127"/>
              </a:rPr>
              <a:t>Wake up decision of STAs of a MLD : TID-to-Link-Mapping</a:t>
            </a:r>
          </a:p>
          <a:p>
            <a:pPr lvl="1" algn="just"/>
            <a:r>
              <a:rPr lang="en-GB" altLang="ko-KR" sz="1800" dirty="0">
                <a:ea typeface="바탕" panose="02030600000101010101" pitchFamily="18" charset="-127"/>
              </a:rPr>
              <a:t>By default, after </a:t>
            </a:r>
            <a:r>
              <a:rPr lang="en-US" altLang="ko-KR" sz="1800" dirty="0">
                <a:ea typeface="바탕" panose="02030600000101010101" pitchFamily="18" charset="-127"/>
              </a:rPr>
              <a:t>a</a:t>
            </a:r>
            <a:r>
              <a:rPr lang="en-GB" altLang="ko-KR" sz="1800" dirty="0">
                <a:ea typeface="바탕" panose="02030600000101010101" pitchFamily="18" charset="-127"/>
              </a:rPr>
              <a:t> multi-link setup, all TIDs are mapped to all setup links.</a:t>
            </a:r>
            <a:endParaRPr lang="ko-KR" altLang="ko-KR" sz="1800" dirty="0">
              <a:ea typeface="바탕" panose="02030600000101010101" pitchFamily="18" charset="-127"/>
            </a:endParaRPr>
          </a:p>
          <a:p>
            <a:pPr lvl="1" algn="just"/>
            <a:r>
              <a:rPr lang="en-GB" altLang="ko-KR" sz="1800" dirty="0">
                <a:ea typeface="바탕" panose="02030600000101010101" pitchFamily="18" charset="-127"/>
              </a:rPr>
              <a:t>The multi-link setup may include the TID-to-link mapping negotiation.</a:t>
            </a:r>
            <a:endParaRPr lang="ko-KR" altLang="ko-KR" sz="1800" dirty="0">
              <a:ea typeface="바탕" panose="02030600000101010101" pitchFamily="18" charset="-127"/>
            </a:endParaRPr>
          </a:p>
          <a:p>
            <a:pPr lvl="1" algn="just"/>
            <a:r>
              <a:rPr lang="en-GB" altLang="ko-KR" sz="1800" dirty="0">
                <a:ea typeface="바탕" panose="02030600000101010101" pitchFamily="18" charset="-127"/>
              </a:rPr>
              <a:t>TID-to-link mapping can have the same or different link-set for each TID unless a non-AP MLD indicates that it requires to use the same link-set for all TIDs during the multi-link setup phase.</a:t>
            </a:r>
            <a:endParaRPr lang="ko-KR" altLang="ko-KR" sz="1800" dirty="0">
              <a:ea typeface="바탕" panose="02030600000101010101" pitchFamily="18" charset="-127"/>
            </a:endParaRPr>
          </a:p>
          <a:p>
            <a:pPr algn="just"/>
            <a:r>
              <a:rPr lang="en-US" altLang="ko-KR" sz="2000" dirty="0">
                <a:ea typeface="바탕" panose="02030600000101010101" pitchFamily="18" charset="-127"/>
              </a:rPr>
              <a:t>However, since TID information is not included in TIM, a TID mapping to all links can only be used. </a:t>
            </a:r>
          </a:p>
          <a:p>
            <a:pPr lvl="1" algn="just"/>
            <a:r>
              <a:rPr lang="en-US" altLang="ko-KR" dirty="0">
                <a:ea typeface="바탕" panose="02030600000101010101" pitchFamily="18" charset="-127"/>
              </a:rPr>
              <a:t>All STAs of a MLD shall wake up once pending BU is indicated by TIM. </a:t>
            </a:r>
          </a:p>
        </p:txBody>
      </p:sp>
    </p:spTree>
    <p:extLst>
      <p:ext uri="{BB962C8B-B14F-4D97-AF65-F5344CB8AC3E}">
        <p14:creationId xmlns:p14="http://schemas.microsoft.com/office/powerpoint/2010/main" val="825430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FB97E3B-5FC3-42AF-93C1-5CEFAD248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Basic Single Link Power Saving Operation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E78D575-E8B5-41A3-A12E-D917F735C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PS-Poll is required to pull BU from the AP</a:t>
            </a:r>
          </a:p>
          <a:p>
            <a:r>
              <a:rPr lang="en-US" altLang="ko-KR" dirty="0"/>
              <a:t>TID can be only known at the time of data delivery </a:t>
            </a:r>
          </a:p>
          <a:p>
            <a:pPr lvl="1"/>
            <a:r>
              <a:rPr lang="en-US" altLang="ko-KR" dirty="0"/>
              <a:t>In multi-link, all links shall be in normal mode at the time of Data delivery since STA doesn’t know the TID of BU. </a:t>
            </a:r>
            <a:endParaRPr lang="ko-KR" altLang="en-US" dirty="0"/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C679760D-28D7-4478-9B19-8093C05747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836" y="3771199"/>
            <a:ext cx="7610328" cy="239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375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Issues on MLD Power Saving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/>
          <a:lstStyle/>
          <a:p>
            <a:r>
              <a:rPr lang="en-US" altLang="ko-KR" sz="2000" dirty="0"/>
              <a:t>Issue 1: Efficient multi-link power saving procedure is required</a:t>
            </a:r>
          </a:p>
          <a:p>
            <a:pPr lvl="1"/>
            <a:r>
              <a:rPr lang="en-US" altLang="ko-KR" sz="1600" dirty="0"/>
              <a:t>Due to default TID to all link mapping, waking up all STAs of a non-AP MLD is not power efficient. </a:t>
            </a:r>
          </a:p>
          <a:p>
            <a:pPr lvl="1"/>
            <a:r>
              <a:rPr lang="en-US" altLang="ko-KR" sz="1600" dirty="0"/>
              <a:t>In certain situations like low battery, some STAs of a MLD need to stay in sleep mode. </a:t>
            </a:r>
          </a:p>
          <a:p>
            <a:pPr lvl="1"/>
            <a:r>
              <a:rPr lang="en-US" altLang="ko-KR" sz="1600" dirty="0"/>
              <a:t>Each link has different channel condition</a:t>
            </a:r>
          </a:p>
          <a:p>
            <a:pPr lvl="2"/>
            <a:r>
              <a:rPr lang="en-US" altLang="ko-KR" sz="1600" dirty="0"/>
              <a:t>Certain link (STA) can not be used due to interference of OBSS</a:t>
            </a:r>
          </a:p>
          <a:p>
            <a:r>
              <a:rPr lang="en-US" altLang="ko-KR" sz="2000" dirty="0"/>
              <a:t>Issue 2: Non-STR AP MLD like soft AP shall also be considered</a:t>
            </a:r>
          </a:p>
          <a:p>
            <a:pPr lvl="1"/>
            <a:r>
              <a:rPr lang="en-US" altLang="ko-KR" sz="1600" dirty="0"/>
              <a:t>In case of Non-STR AP MLD, STAs transmission (e.g., PS-Poll, U-APSD, QoS Null) may impact non-STR AP MLD’s transmission.</a:t>
            </a:r>
          </a:p>
        </p:txBody>
      </p:sp>
    </p:spTree>
    <p:extLst>
      <p:ext uri="{BB962C8B-B14F-4D97-AF65-F5344CB8AC3E}">
        <p14:creationId xmlns:p14="http://schemas.microsoft.com/office/powerpoint/2010/main" val="1683518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Issue 1: </a:t>
            </a:r>
            <a:r>
              <a:rPr lang="en-US" altLang="ko-KR" sz="3200" dirty="0"/>
              <a:t>Efficient multi-link power saving </a:t>
            </a:r>
            <a:endParaRPr lang="ko-KR" altLang="en-US" dirty="0"/>
          </a:p>
        </p:txBody>
      </p:sp>
      <p:sp>
        <p:nvSpPr>
          <p:cNvPr id="4" name="내용 개체 틀 2">
            <a:extLst>
              <a:ext uri="{FF2B5EF4-FFF2-40B4-BE49-F238E27FC236}">
                <a16:creationId xmlns:a16="http://schemas.microsoft.com/office/drawing/2014/main" id="{5EFE5B18-F8B3-488A-A465-C7C745775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291" y="1945079"/>
            <a:ext cx="8229600" cy="4627389"/>
          </a:xfrm>
        </p:spPr>
        <p:txBody>
          <a:bodyPr/>
          <a:lstStyle/>
          <a:p>
            <a:r>
              <a:rPr lang="en-US" altLang="ko-KR" dirty="0"/>
              <a:t>Optimal power saving operation on multi-link can be performed with </a:t>
            </a:r>
            <a:r>
              <a:rPr lang="en-US" altLang="ko-KR" dirty="0" err="1"/>
              <a:t>STAs’</a:t>
            </a:r>
            <a:r>
              <a:rPr lang="en-US" altLang="ko-KR" dirty="0"/>
              <a:t> presence check (PS-Poll)</a:t>
            </a:r>
          </a:p>
          <a:p>
            <a:pPr lvl="1"/>
            <a:r>
              <a:rPr lang="en-US" altLang="ko-KR" dirty="0"/>
              <a:t>Due to hidden nodes or interference from OBSS, a certain link may not be available to receive BU.</a:t>
            </a:r>
          </a:p>
          <a:p>
            <a:pPr lvl="1"/>
            <a:r>
              <a:rPr lang="en-US" altLang="ko-KR" dirty="0"/>
              <a:t>Each link’s status can be correctly checked by STAs of Non-AP</a:t>
            </a:r>
            <a:r>
              <a:rPr lang="ko-KR" altLang="en-US" dirty="0"/>
              <a:t> </a:t>
            </a:r>
            <a:r>
              <a:rPr lang="en-US" altLang="ko-KR" dirty="0"/>
              <a:t>MLD.</a:t>
            </a:r>
          </a:p>
          <a:p>
            <a:pPr lvl="1"/>
            <a:r>
              <a:rPr lang="en-US" altLang="ko-KR" dirty="0"/>
              <a:t>In ML Power saving, STAs shall make a decision on link availability and transmit PS-Poll. </a:t>
            </a:r>
          </a:p>
          <a:p>
            <a:pPr lvl="1"/>
            <a:r>
              <a:rPr lang="en-US" altLang="ko-KR" dirty="0"/>
              <a:t>AP shall only transmit buffered BUs using the links through which PS-Poll is received.</a:t>
            </a:r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92309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Issue 1: </a:t>
            </a:r>
            <a:r>
              <a:rPr lang="en-US" altLang="ko-KR" sz="3200" dirty="0"/>
              <a:t>Efficient multi-link power saving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27389"/>
          </a:xfrm>
        </p:spPr>
        <p:txBody>
          <a:bodyPr/>
          <a:lstStyle/>
          <a:p>
            <a:r>
              <a:rPr lang="en-US" altLang="ko-KR" sz="2000" dirty="0"/>
              <a:t>Each STA of a non-AP MLD transmits PS-Poll if its link status is normal to receive BU</a:t>
            </a:r>
          </a:p>
          <a:p>
            <a:r>
              <a:rPr lang="en-US" altLang="ko-KR" sz="2000" dirty="0"/>
              <a:t>After certain time, AP MLD transmits BU via links which STAs transmitted PS-Poll 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AD7EAF47-5C85-4B7D-9FEB-2C29608218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034" y="2546046"/>
            <a:ext cx="6695932" cy="4007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734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Issue</a:t>
            </a:r>
            <a:r>
              <a:rPr lang="ko-KR" altLang="en-US" dirty="0"/>
              <a:t> </a:t>
            </a:r>
            <a:r>
              <a:rPr lang="en-US" altLang="ko-KR" dirty="0"/>
              <a:t>2:</a:t>
            </a:r>
            <a:r>
              <a:rPr lang="ko-KR" altLang="en-US" dirty="0"/>
              <a:t> </a:t>
            </a:r>
            <a:r>
              <a:rPr lang="en-US" altLang="ko-KR" dirty="0"/>
              <a:t>Non-STR AP</a:t>
            </a:r>
            <a:endParaRPr lang="ko-KR" altLang="en-US" dirty="0"/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9534243B-B711-42EA-8C42-E28C90722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27389"/>
          </a:xfrm>
        </p:spPr>
        <p:txBody>
          <a:bodyPr/>
          <a:lstStyle/>
          <a:p>
            <a:r>
              <a:rPr lang="en-US" altLang="ko-KR" sz="2000" dirty="0"/>
              <a:t>If an AP MLD is not STR capable (e.g., Soft AP), busy period in one link might affect the other links’ availability. </a:t>
            </a:r>
            <a:endParaRPr lang="en-US" altLang="ko-KR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6F8E00C6-E581-463A-8D65-312DA41367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156" y="3303612"/>
            <a:ext cx="7839075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30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Issue</a:t>
            </a:r>
            <a:r>
              <a:rPr lang="ko-KR" altLang="en-US" dirty="0"/>
              <a:t> </a:t>
            </a:r>
            <a:r>
              <a:rPr lang="en-US" altLang="ko-KR" dirty="0"/>
              <a:t>2:</a:t>
            </a:r>
            <a:r>
              <a:rPr lang="ko-KR" altLang="en-US" dirty="0"/>
              <a:t> </a:t>
            </a:r>
            <a:r>
              <a:rPr lang="en-US" altLang="ko-KR" dirty="0"/>
              <a:t>Non-STR AP</a:t>
            </a:r>
            <a:endParaRPr lang="ko-KR" altLang="en-US" dirty="0"/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9534243B-B711-42EA-8C42-E28C90722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27389"/>
          </a:xfrm>
        </p:spPr>
        <p:txBody>
          <a:bodyPr/>
          <a:lstStyle/>
          <a:p>
            <a:r>
              <a:rPr lang="en-US" altLang="ko-KR" sz="2000" dirty="0"/>
              <a:t>If trigger-enabled TWT is used for multi-link power saving, both non-STR AP issue and link unavailability issue can be solved.</a:t>
            </a:r>
          </a:p>
          <a:p>
            <a:pPr lvl="1"/>
            <a:r>
              <a:rPr lang="en-US" altLang="ko-KR" sz="1600" dirty="0"/>
              <a:t>From AP side: Trigger frame transmission</a:t>
            </a:r>
          </a:p>
          <a:p>
            <a:pPr lvl="1"/>
            <a:r>
              <a:rPr lang="en-US" altLang="ko-KR" sz="1600" dirty="0"/>
              <a:t>From STA side: PS-Poll transmission</a:t>
            </a:r>
            <a:endParaRPr lang="en-US" altLang="ko-KR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7C329B76-468D-4A9B-A50D-BB0873F5F8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" y="3022791"/>
            <a:ext cx="912495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522305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1977</TotalTime>
  <Words>906</Words>
  <Application>Microsoft Office PowerPoint</Application>
  <PresentationFormat>화면 슬라이드 쇼(4:3)</PresentationFormat>
  <Paragraphs>75</Paragraphs>
  <Slides>13</Slides>
  <Notes>7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9" baseType="lpstr">
      <vt:lpstr>맑은 고딕</vt:lpstr>
      <vt:lpstr>Arial</vt:lpstr>
      <vt:lpstr>Calibri</vt:lpstr>
      <vt:lpstr>Times New Roman</vt:lpstr>
      <vt:lpstr>2_Office 테마</vt:lpstr>
      <vt:lpstr>Microsoft Word 97 - 2003 문서</vt:lpstr>
      <vt:lpstr>PowerPoint 프레젠테이션</vt:lpstr>
      <vt:lpstr>Introduction</vt:lpstr>
      <vt:lpstr>Recap: TIM indication and TID-to-Link Mapping</vt:lpstr>
      <vt:lpstr>Basic Single Link Power Saving Operation</vt:lpstr>
      <vt:lpstr>Issues on MLD Power Saving</vt:lpstr>
      <vt:lpstr>Issue 1: Efficient multi-link power saving </vt:lpstr>
      <vt:lpstr>Issue 1: Efficient multi-link power saving </vt:lpstr>
      <vt:lpstr>Issue 2: Non-STR AP</vt:lpstr>
      <vt:lpstr>Issue 2: Non-STR AP</vt:lpstr>
      <vt:lpstr>Conclusion</vt:lpstr>
      <vt:lpstr>Reference </vt:lpstr>
      <vt:lpstr>Straw Poll #1</vt:lpstr>
      <vt:lpstr>Straw Poll #2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Multilink channel access considering STR capability</dc:title>
  <dc:creator>Hong</dc:creator>
  <cp:lastModifiedBy>김 용호</cp:lastModifiedBy>
  <cp:revision>10</cp:revision>
  <cp:lastPrinted>2020-06-27T07:12:01Z</cp:lastPrinted>
  <dcterms:created xsi:type="dcterms:W3CDTF">2015-04-24T00:57:35Z</dcterms:created>
  <dcterms:modified xsi:type="dcterms:W3CDTF">2020-09-04T04:00:43Z</dcterms:modified>
</cp:coreProperties>
</file>