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62" r:id="rId3"/>
    <p:sldId id="440" r:id="rId4"/>
    <p:sldId id="443" r:id="rId5"/>
    <p:sldId id="422" r:id="rId6"/>
    <p:sldId id="418" r:id="rId7"/>
    <p:sldId id="438" r:id="rId8"/>
    <p:sldId id="433" r:id="rId9"/>
    <p:sldId id="441" r:id="rId10"/>
    <p:sldId id="435" r:id="rId11"/>
    <p:sldId id="355" r:id="rId12"/>
    <p:sldId id="434" r:id="rId13"/>
    <p:sldId id="442" r:id="rId14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78" y="7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97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3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25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1402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Sept.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Issues on MLD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2020-09-</a:t>
            </a:r>
            <a:r>
              <a:rPr lang="en-US" sz="2000" b="0" kern="0" dirty="0">
                <a:latin typeface="Times New Roman"/>
                <a:ea typeface="MS Gothic"/>
              </a:rPr>
              <a:t>04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84262"/>
              </p:ext>
            </p:extLst>
          </p:nvPr>
        </p:nvGraphicFramePr>
        <p:xfrm>
          <a:off x="703263" y="2963863"/>
          <a:ext cx="719931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184503" imgH="2531462" progId="Word.Document.8">
                  <p:embed/>
                </p:oleObj>
              </mc:Choice>
              <mc:Fallback>
                <p:oleObj name="Document" r:id="rId4" imgW="8184503" imgH="253146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63863"/>
                        <a:ext cx="7199312" cy="222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presentation, some issues on multi-link power saving were discussed. </a:t>
            </a:r>
          </a:p>
          <a:p>
            <a:pPr lvl="1"/>
            <a:r>
              <a:rPr lang="en-US" altLang="ko-KR" dirty="0"/>
              <a:t>link unavailability from STA side</a:t>
            </a:r>
          </a:p>
          <a:p>
            <a:pPr lvl="1"/>
            <a:r>
              <a:rPr lang="en-US" altLang="ko-KR" dirty="0"/>
              <a:t>non-STR AP MLD’s deaf period </a:t>
            </a:r>
          </a:p>
          <a:p>
            <a:r>
              <a:rPr lang="en-US" altLang="ko-KR" dirty="0"/>
              <a:t>If </a:t>
            </a:r>
            <a:r>
              <a:rPr lang="en-US" altLang="ko-KR" dirty="0" err="1"/>
              <a:t>STAs’</a:t>
            </a:r>
            <a:r>
              <a:rPr lang="en-US" altLang="ko-KR" dirty="0"/>
              <a:t> presence check based ML power saving operation is used, link unavailability problem and efficient link power management can be addressed.</a:t>
            </a:r>
          </a:p>
          <a:p>
            <a:r>
              <a:rPr lang="en-US" altLang="ko-KR" dirty="0"/>
              <a:t>If Triggered-enabled TWT is used for ML power saving, non-STR AP MLD’s deaf period problem can be addressed. </a:t>
            </a:r>
          </a:p>
          <a:p>
            <a:r>
              <a:rPr lang="en-US" altLang="ko-KR" dirty="0"/>
              <a:t>In IEEE 802.11be, both ML PS-Poll based power saving and ML Trigger-enabled TWT shall be considered. </a:t>
            </a:r>
          </a:p>
        </p:txBody>
      </p:sp>
    </p:spTree>
    <p:extLst>
      <p:ext uri="{BB962C8B-B14F-4D97-AF65-F5344CB8AC3E}">
        <p14:creationId xmlns:p14="http://schemas.microsoft.com/office/powerpoint/2010/main" val="168661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11-20/0566r56, “Compendium of straw polls and </a:t>
            </a:r>
          </a:p>
          <a:p>
            <a:pPr marL="0" indent="0">
              <a:buNone/>
            </a:pPr>
            <a:r>
              <a:rPr lang="en-US" altLang="ko-KR" sz="2000" dirty="0"/>
              <a:t>potential changes to the Specification Framework Document”</a:t>
            </a:r>
          </a:p>
          <a:p>
            <a:pPr marL="0" indent="0">
              <a:buNone/>
            </a:pPr>
            <a:r>
              <a:rPr lang="en-US" altLang="ko-KR" sz="2000" dirty="0"/>
              <a:t>[2] 11-20-0066r3, “Multi-Link TIM”</a:t>
            </a:r>
          </a:p>
          <a:p>
            <a:pPr marL="0" indent="0">
              <a:buNone/>
            </a:pPr>
            <a:r>
              <a:rPr lang="en-US" altLang="ko-KR" sz="2000" dirty="0"/>
              <a:t>[3] 11-20-0084r1, “Multi-Link TIM – Follow Up”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R1 of 11be SFD: </a:t>
            </a:r>
          </a:p>
          <a:p>
            <a:pPr lvl="1"/>
            <a:r>
              <a:rPr lang="en-US" altLang="ko-KR" dirty="0"/>
              <a:t>Upon the reception of TIM with buffered BU, STAs of a MLD shall make a decision on link availability and transmit PS-Poll through the available link. </a:t>
            </a:r>
          </a:p>
          <a:p>
            <a:pPr lvl="1"/>
            <a:r>
              <a:rPr lang="en-US" altLang="ko-KR" dirty="0"/>
              <a:t>AP MLD shall transmit buffered BUs using the links among the available links through which PS-Poll is received. </a:t>
            </a:r>
          </a:p>
        </p:txBody>
      </p:sp>
    </p:spTree>
    <p:extLst>
      <p:ext uri="{BB962C8B-B14F-4D97-AF65-F5344CB8AC3E}">
        <p14:creationId xmlns:p14="http://schemas.microsoft.com/office/powerpoint/2010/main" val="2504556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R2 of 11be SFD: </a:t>
            </a:r>
          </a:p>
          <a:p>
            <a:pPr lvl="1"/>
            <a:r>
              <a:rPr lang="en-US" altLang="ko-KR" dirty="0"/>
              <a:t>If AP MLD is not STR capable, AP MLD shall use trigger-enabled TWT for ML power saving.</a:t>
            </a:r>
          </a:p>
        </p:txBody>
      </p:sp>
    </p:spTree>
    <p:extLst>
      <p:ext uri="{BB962C8B-B14F-4D97-AF65-F5344CB8AC3E}">
        <p14:creationId xmlns:p14="http://schemas.microsoft.com/office/powerpoint/2010/main" val="273922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Basic power saving operation including TIM indication for multilink has been defined.</a:t>
            </a:r>
          </a:p>
          <a:p>
            <a:r>
              <a:rPr lang="en-US" altLang="ko-KR" dirty="0"/>
              <a:t>However, some issues are not clearly discussed for the following cases</a:t>
            </a:r>
          </a:p>
          <a:p>
            <a:pPr lvl="1"/>
            <a:r>
              <a:rPr lang="en-US" altLang="ko-KR" dirty="0"/>
              <a:t>Link status from </a:t>
            </a:r>
            <a:r>
              <a:rPr lang="en-US" altLang="ko-KR" dirty="0" err="1"/>
              <a:t>STAs’</a:t>
            </a:r>
            <a:r>
              <a:rPr lang="en-US" altLang="ko-KR" dirty="0"/>
              <a:t> perspective (Interference from OBSS, </a:t>
            </a:r>
            <a:r>
              <a:rPr lang="en-US" altLang="ko-KR" dirty="0" err="1"/>
              <a:t>STAs’</a:t>
            </a:r>
            <a:r>
              <a:rPr lang="en-US" altLang="ko-KR" dirty="0"/>
              <a:t> link status)</a:t>
            </a:r>
          </a:p>
          <a:p>
            <a:pPr lvl="2"/>
            <a:r>
              <a:rPr lang="en-US" altLang="ko-KR" dirty="0"/>
              <a:t>In certain cases, STAs may not receive BU through certain links due to interference form OBSS or STA’s status (low battery), etc. </a:t>
            </a:r>
          </a:p>
          <a:p>
            <a:pPr lvl="1"/>
            <a:r>
              <a:rPr lang="en-US" altLang="ko-KR" dirty="0"/>
              <a:t>Non-STR MLD (both AP and non-AP)</a:t>
            </a:r>
          </a:p>
          <a:p>
            <a:pPr lvl="2"/>
            <a:r>
              <a:rPr lang="en-US" altLang="ko-KR" dirty="0"/>
              <a:t>Soft AP can be a non-STR MLD and power saving operation may impact the other link’s normal operation.</a:t>
            </a:r>
          </a:p>
          <a:p>
            <a:r>
              <a:rPr lang="en-US" altLang="ko-KR" dirty="0"/>
              <a:t>This contribution discusses possible issues on multi-link power saving.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TIM indication and TID-to-Link Mapping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altLang="ko-KR" sz="2000" dirty="0">
                <a:ea typeface="바탕" panose="02030600000101010101" pitchFamily="18" charset="-127"/>
              </a:rPr>
              <a:t>In </a:t>
            </a:r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TIM, an AP indicates pending BU with </a:t>
            </a:r>
            <a:r>
              <a:rPr lang="en-GB" altLang="ko-KR" sz="2000" dirty="0" err="1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STAs’</a:t>
            </a:r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AID. </a:t>
            </a:r>
          </a:p>
          <a:p>
            <a:pPr algn="just"/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In the SFD, one AID shall be used for all STAs of a non-AP MLD: </a:t>
            </a:r>
          </a:p>
          <a:p>
            <a:pPr lvl="1" algn="just"/>
            <a:r>
              <a:rPr lang="en-GB" altLang="ko-KR" sz="18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When a non-AP MLD made a multi-link setup with an AP MLD, one AID is assigned to the non-AP MLD across all links. </a:t>
            </a:r>
          </a:p>
          <a:p>
            <a:pPr lvl="1" algn="just"/>
            <a:r>
              <a:rPr lang="en-US" altLang="ko-KR" sz="18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Therefore, AID can not indicate which STAs of a MLD shall wake up.</a:t>
            </a:r>
          </a:p>
          <a:p>
            <a:pPr algn="just"/>
            <a:r>
              <a:rPr lang="en-US" altLang="ko-KR" sz="2000" dirty="0">
                <a:ea typeface="바탕" panose="02030600000101010101" pitchFamily="18" charset="-127"/>
              </a:rPr>
              <a:t>Wake up decision of STAs of a MLD : TID-to-Link-Mapping</a:t>
            </a: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By default, after </a:t>
            </a:r>
            <a:r>
              <a:rPr lang="en-US" altLang="ko-KR" sz="1800" dirty="0">
                <a:ea typeface="바탕" panose="02030600000101010101" pitchFamily="18" charset="-127"/>
              </a:rPr>
              <a:t>a</a:t>
            </a:r>
            <a:r>
              <a:rPr lang="en-GB" altLang="ko-KR" sz="1800" dirty="0">
                <a:ea typeface="바탕" panose="02030600000101010101" pitchFamily="18" charset="-127"/>
              </a:rPr>
              <a:t> multi-link setup, all TIDs are mapped to all setup links.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The multi-link setup may include the TID-to-link mapping negotiation.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TID-to-link mapping can have the same or different link-set for each TID unless a non-AP MLD indicates that it requires to use the same link-set for all TIDs during the multi-link setup phase.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algn="just"/>
            <a:r>
              <a:rPr lang="en-US" altLang="ko-KR" sz="2000" dirty="0">
                <a:ea typeface="바탕" panose="02030600000101010101" pitchFamily="18" charset="-127"/>
              </a:rPr>
              <a:t>However, since TID information is not included in TIM, a TID mapping to all links can only be used. </a:t>
            </a:r>
          </a:p>
          <a:p>
            <a:pPr lvl="1" algn="just"/>
            <a:r>
              <a:rPr lang="en-US" altLang="ko-KR" dirty="0">
                <a:ea typeface="바탕" panose="02030600000101010101" pitchFamily="18" charset="-127"/>
              </a:rPr>
              <a:t>All STAs of a MLD shall wake up once pending BU is indicated by TIM. </a:t>
            </a:r>
          </a:p>
        </p:txBody>
      </p:sp>
    </p:spTree>
    <p:extLst>
      <p:ext uri="{BB962C8B-B14F-4D97-AF65-F5344CB8AC3E}">
        <p14:creationId xmlns:p14="http://schemas.microsoft.com/office/powerpoint/2010/main" val="82543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97E3B-5FC3-42AF-93C1-5CEFAD24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Single Link Power Saving Operation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78D575-E8B5-41A3-A12E-D917F735C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PS-Poll is required to pull BU from the AP</a:t>
            </a:r>
          </a:p>
          <a:p>
            <a:r>
              <a:rPr lang="en-US" altLang="ko-KR" dirty="0"/>
              <a:t>TID can be only known at the time of data delivery </a:t>
            </a:r>
          </a:p>
          <a:p>
            <a:pPr lvl="1"/>
            <a:r>
              <a:rPr lang="en-US" altLang="ko-KR" dirty="0"/>
              <a:t>In multi-link, all links shall be in normal mode at the time of Data delivery since STA doesn’t know the TID of BU. 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679760D-28D7-4478-9B19-8093C0574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6" y="3771199"/>
            <a:ext cx="7610328" cy="239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7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MLD Power Saving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en-US" altLang="ko-KR" sz="2000" dirty="0"/>
              <a:t>Issue 1: Efficient multi-link power saving procedure is required</a:t>
            </a:r>
          </a:p>
          <a:p>
            <a:pPr lvl="1"/>
            <a:r>
              <a:rPr lang="en-US" altLang="ko-KR" sz="1600" dirty="0"/>
              <a:t>Due to default TID to all link mapping, waking up all STAs of a non-AP MLD is not power efficient. </a:t>
            </a:r>
          </a:p>
          <a:p>
            <a:pPr lvl="1"/>
            <a:r>
              <a:rPr lang="en-US" altLang="ko-KR" sz="1600" dirty="0"/>
              <a:t>In certain situations like low battery, some STAs of a MLD need to stay in sleep mode. </a:t>
            </a:r>
          </a:p>
          <a:p>
            <a:pPr lvl="1"/>
            <a:r>
              <a:rPr lang="en-US" altLang="ko-KR" sz="1600" dirty="0"/>
              <a:t>Each link has different channel condition</a:t>
            </a:r>
          </a:p>
          <a:p>
            <a:pPr lvl="2"/>
            <a:r>
              <a:rPr lang="en-US" altLang="ko-KR" sz="1600" dirty="0"/>
              <a:t>Certain link (STA) can not be used due to interference of OBSS</a:t>
            </a:r>
          </a:p>
          <a:p>
            <a:r>
              <a:rPr lang="en-US" altLang="ko-KR" sz="2000" dirty="0"/>
              <a:t>Issue 2: Non-STR AP MLD like soft AP shall also be considered</a:t>
            </a:r>
          </a:p>
          <a:p>
            <a:pPr lvl="1"/>
            <a:r>
              <a:rPr lang="en-US" altLang="ko-KR" sz="1600" dirty="0"/>
              <a:t>In case of Non-STR AP MLD, STAs transmission (e.g., PS-Poll, U-APSD, QoS Null) may impact non-STR AP MLD’s transmission.</a:t>
            </a:r>
          </a:p>
        </p:txBody>
      </p:sp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1: </a:t>
            </a:r>
            <a:r>
              <a:rPr lang="en-US" altLang="ko-KR" sz="3200" dirty="0"/>
              <a:t>Efficient multi-link power saving 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1945079"/>
            <a:ext cx="8229600" cy="4627389"/>
          </a:xfrm>
        </p:spPr>
        <p:txBody>
          <a:bodyPr/>
          <a:lstStyle/>
          <a:p>
            <a:r>
              <a:rPr lang="en-US" altLang="ko-KR" dirty="0"/>
              <a:t>Optimal power saving operation on multi-link can be performed with </a:t>
            </a:r>
            <a:r>
              <a:rPr lang="en-US" altLang="ko-KR" dirty="0" err="1"/>
              <a:t>STAs’</a:t>
            </a:r>
            <a:r>
              <a:rPr lang="en-US" altLang="ko-KR" dirty="0"/>
              <a:t> presence check (PS-Poll)</a:t>
            </a:r>
          </a:p>
          <a:p>
            <a:pPr lvl="1"/>
            <a:r>
              <a:rPr lang="en-US" altLang="ko-KR" dirty="0"/>
              <a:t>Due to hidden nodes or interference from OBSS, a certain link may not be available to receive BU.</a:t>
            </a:r>
          </a:p>
          <a:p>
            <a:pPr lvl="1"/>
            <a:r>
              <a:rPr lang="en-US" altLang="ko-KR" dirty="0"/>
              <a:t>Each link’s status can be correctly checked by STAs of Non-AP</a:t>
            </a:r>
            <a:r>
              <a:rPr lang="ko-KR" altLang="en-US" dirty="0"/>
              <a:t> </a:t>
            </a:r>
            <a:r>
              <a:rPr lang="en-US" altLang="ko-KR" dirty="0"/>
              <a:t>MLD.</a:t>
            </a:r>
          </a:p>
          <a:p>
            <a:pPr lvl="1"/>
            <a:r>
              <a:rPr lang="en-US" altLang="ko-KR" dirty="0"/>
              <a:t>In ML Power saving, STAs shall make a decision on link availability and transmit PS-Poll. </a:t>
            </a:r>
          </a:p>
          <a:p>
            <a:pPr lvl="1"/>
            <a:r>
              <a:rPr lang="en-US" altLang="ko-KR" dirty="0"/>
              <a:t>AP shall only transmit buffered BUs using the links through which PS-Poll is received.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1: </a:t>
            </a:r>
            <a:r>
              <a:rPr lang="en-US" altLang="ko-KR" sz="3200" dirty="0"/>
              <a:t>Efficient multi-link power saving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Each STA of a non-AP MLD transmits PS-Poll if its link status is normal to receive BU</a:t>
            </a:r>
          </a:p>
          <a:p>
            <a:r>
              <a:rPr lang="en-US" altLang="ko-KR" sz="2000" dirty="0"/>
              <a:t>After certain time, AP MLD transmits BU via links which STAs transmitted PS-Poll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D7EAF47-5C85-4B7D-9FEB-2C2960821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34" y="2546046"/>
            <a:ext cx="6695932" cy="400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3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</a:t>
            </a:r>
            <a:r>
              <a:rPr lang="ko-KR" altLang="en-US" dirty="0"/>
              <a:t> </a:t>
            </a:r>
            <a:r>
              <a:rPr lang="en-US" altLang="ko-KR" dirty="0"/>
              <a:t>2:</a:t>
            </a:r>
            <a:r>
              <a:rPr lang="ko-KR" altLang="en-US" dirty="0"/>
              <a:t> </a:t>
            </a:r>
            <a:r>
              <a:rPr lang="en-US" altLang="ko-KR" dirty="0"/>
              <a:t>Non-STR AP</a:t>
            </a:r>
            <a:endParaRPr lang="ko-KR" altLang="en-US" dirty="0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534243B-B711-42EA-8C42-E28C90722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If an AP MLD is not STR capable (e.g., Soft AP), busy period in one link might affect the other links’ availability. </a:t>
            </a:r>
            <a:endParaRPr lang="en-US" altLang="ko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F8E00C6-E581-463A-8D65-312DA4136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56" y="3303612"/>
            <a:ext cx="78390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0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</a:t>
            </a:r>
            <a:r>
              <a:rPr lang="ko-KR" altLang="en-US" dirty="0"/>
              <a:t> </a:t>
            </a:r>
            <a:r>
              <a:rPr lang="en-US" altLang="ko-KR" dirty="0"/>
              <a:t>2:</a:t>
            </a:r>
            <a:r>
              <a:rPr lang="ko-KR" altLang="en-US" dirty="0"/>
              <a:t> </a:t>
            </a:r>
            <a:r>
              <a:rPr lang="en-US" altLang="ko-KR" dirty="0"/>
              <a:t>Non-STR AP</a:t>
            </a:r>
            <a:endParaRPr lang="ko-KR" altLang="en-US" dirty="0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534243B-B711-42EA-8C42-E28C90722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If trigger-enabled TWT is used for multi-link power saving, both non-STR AP issue and link unavailability issue can be solved.</a:t>
            </a:r>
          </a:p>
          <a:p>
            <a:pPr lvl="1"/>
            <a:r>
              <a:rPr lang="en-US" altLang="ko-KR" sz="1600" dirty="0"/>
              <a:t>From AP side: Trigger frame transmission</a:t>
            </a:r>
          </a:p>
          <a:p>
            <a:pPr lvl="1"/>
            <a:r>
              <a:rPr lang="en-US" altLang="ko-KR" sz="1600" dirty="0"/>
              <a:t>From STA side: PS-Poll transmission</a:t>
            </a:r>
            <a:endParaRPr lang="en-US" altLang="ko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329B76-468D-4A9B-A50D-BB0873F5F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3022791"/>
            <a:ext cx="91249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2230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906</Words>
  <Application>Microsoft Office PowerPoint</Application>
  <PresentationFormat>화면 슬라이드 쇼(4:3)</PresentationFormat>
  <Paragraphs>75</Paragraphs>
  <Slides>13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Calibri</vt:lpstr>
      <vt:lpstr>Times New Roman</vt:lpstr>
      <vt:lpstr>2_Office 테마</vt:lpstr>
      <vt:lpstr>Microsoft Word 97 - 2003 문서</vt:lpstr>
      <vt:lpstr>PowerPoint 프레젠테이션</vt:lpstr>
      <vt:lpstr>Introduction</vt:lpstr>
      <vt:lpstr>Recap: TIM indication and TID-to-Link Mapping</vt:lpstr>
      <vt:lpstr>Basic Single Link Power Saving Operation</vt:lpstr>
      <vt:lpstr>Issues on MLD Power Saving</vt:lpstr>
      <vt:lpstr>Issue 1: Efficient multi-link power saving </vt:lpstr>
      <vt:lpstr>Issue 1: Efficient multi-link power saving </vt:lpstr>
      <vt:lpstr>Issue 2: Non-STR AP</vt:lpstr>
      <vt:lpstr>Issue 2: Non-STR AP</vt:lpstr>
      <vt:lpstr>Conclusion</vt:lpstr>
      <vt:lpstr>Reference </vt:lpstr>
      <vt:lpstr>Straw Poll #1</vt:lpstr>
      <vt:lpstr>Straw Poll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 용호</cp:lastModifiedBy>
  <cp:revision>10</cp:revision>
  <cp:lastPrinted>2020-06-27T07:12:01Z</cp:lastPrinted>
  <dcterms:created xsi:type="dcterms:W3CDTF">2015-04-24T00:57:35Z</dcterms:created>
  <dcterms:modified xsi:type="dcterms:W3CDTF">2020-09-04T04:00:43Z</dcterms:modified>
</cp:coreProperties>
</file>