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300" r:id="rId4"/>
    <p:sldId id="301" r:id="rId5"/>
    <p:sldId id="308" r:id="rId6"/>
    <p:sldId id="273" r:id="rId7"/>
    <p:sldId id="302" r:id="rId8"/>
    <p:sldId id="303" r:id="rId9"/>
    <p:sldId id="304" r:id="rId10"/>
    <p:sldId id="305" r:id="rId11"/>
    <p:sldId id="268" r:id="rId12"/>
    <p:sldId id="276" r:id="rId13"/>
    <p:sldId id="296" r:id="rId14"/>
    <p:sldId id="306" r:id="rId15"/>
    <p:sldId id="307" r:id="rId16"/>
    <p:sldId id="27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16" d="100"/>
          <a:sy n="116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802.11-20/1396r0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Probe Request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</a:t>
            </a:r>
            <a:r>
              <a:rPr lang="en-GB" dirty="0" smtClean="0"/>
              <a:t>2020-09-14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54979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785941"/>
            <a:ext cx="7770813" cy="15668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order to request partial information (specific IEs) of </a:t>
            </a:r>
            <a:r>
              <a:rPr lang="en-US" altLang="zh-CN" sz="1800" b="0" dirty="0" smtClean="0"/>
              <a:t>an AP MLD, w</a:t>
            </a:r>
            <a:r>
              <a:rPr lang="en-US" altLang="zh-CN" sz="1800" b="0" dirty="0" smtClean="0"/>
              <a:t>e </a:t>
            </a:r>
            <a:r>
              <a:rPr lang="en-US" altLang="zh-CN" sz="1800" b="0" dirty="0" smtClean="0"/>
              <a:t>propose to reuse the non-inheritance element carried in the per-STA profile Subelement to indicate the Information Elements that the non-AP MLD wants to probe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Note that the “target MLD” subfield is set to 1 in this case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6039571" y="511333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7002441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26342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662757" y="5915025"/>
            <a:ext cx="80255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Identifier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H="1">
            <a:off x="6039571" y="4760120"/>
            <a:ext cx="892336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7846307" y="476012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6662757" y="5565776"/>
            <a:ext cx="1047027" cy="349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8440030" y="5565776"/>
            <a:ext cx="244476" cy="349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465307" y="5915025"/>
            <a:ext cx="1219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Non-inheritance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1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a unified design of multi-link probe request, which carries multi-link element to indicate: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MLD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Multiple MLDs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links of one or more MLDs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information elements of one or more links of one or more MLDs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a non-AP MLD can carry a multi-link element in the probe request frame to probe complete information of an AP MLD?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MLD MAC Address field indicates the MLD address of the target AP MLD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per-STA profile subelements indicate the specific links of the target AP MLD that the non-AP MLD wants to probe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multi-link element can carry a subfield in the multi-link control field to indicate whether the multi-link element carries the MLD information of the non-AP MLD, or it carries the information of </a:t>
            </a:r>
            <a:r>
              <a:rPr lang="en-US" altLang="zh-CN" dirty="0"/>
              <a:t>the target AP MLD for the probe </a:t>
            </a:r>
            <a:r>
              <a:rPr lang="en-US" altLang="zh-CN" dirty="0" smtClean="0"/>
              <a:t>request?</a:t>
            </a:r>
          </a:p>
        </p:txBody>
      </p:sp>
    </p:spTree>
    <p:extLst>
      <p:ext uri="{BB962C8B-B14F-4D97-AF65-F5344CB8AC3E}">
        <p14:creationId xmlns:p14="http://schemas.microsoft.com/office/powerpoint/2010/main" val="38466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probe request frame can carry multiple multi-link elements to probe the information of multiple MLDs?</a:t>
            </a:r>
          </a:p>
        </p:txBody>
      </p:sp>
    </p:spTree>
    <p:extLst>
      <p:ext uri="{BB962C8B-B14F-4D97-AF65-F5344CB8AC3E}">
        <p14:creationId xmlns:p14="http://schemas.microsoft.com/office/powerpoint/2010/main" val="2217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per-STA profile Subelement of the multi-link </a:t>
            </a:r>
            <a:r>
              <a:rPr lang="en-US" altLang="zh-CN" dirty="0" smtClean="0"/>
              <a:t>element in </a:t>
            </a:r>
            <a:r>
              <a:rPr lang="en-US" altLang="zh-CN" dirty="0" smtClean="0"/>
              <a:t>the probe request </a:t>
            </a:r>
            <a:r>
              <a:rPr lang="en-US" altLang="zh-CN" dirty="0" smtClean="0"/>
              <a:t>frame </a:t>
            </a:r>
            <a:r>
              <a:rPr lang="en-US" altLang="zh-CN" dirty="0" smtClean="0"/>
              <a:t>can carry non-inheritance element to indicate the list of information elements that the non-AP MLD requests to probe?</a:t>
            </a:r>
          </a:p>
        </p:txBody>
      </p:sp>
    </p:spTree>
    <p:extLst>
      <p:ext uri="{BB962C8B-B14F-4D97-AF65-F5344CB8AC3E}">
        <p14:creationId xmlns:p14="http://schemas.microsoft.com/office/powerpoint/2010/main" val="28643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11-20-0411-04-00be-mlo-information-exchange-for-link-switching</a:t>
            </a:r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We discuss multi-link discovery in this contribution.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There are two kinds of discovery methods defined in the 802.11 SPEC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Passive scanning: STA receives a Beacon frame which carries the complete information of a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Active scanning: STA transmits a probe request frame to solicit the complete information of one or more </a:t>
            </a:r>
            <a:r>
              <a:rPr lang="en-US" altLang="zh-CN" sz="1400" dirty="0" err="1" smtClean="0"/>
              <a:t>BSSes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MLO, the Beacon frame may not carry the complete information of all links to avoid Beacon bloating.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 Motion 115, #</a:t>
            </a:r>
            <a:r>
              <a:rPr lang="en-US" altLang="zh-CN" sz="1400" dirty="0" smtClean="0"/>
              <a:t>SP93: 802.11be </a:t>
            </a:r>
            <a:r>
              <a:rPr lang="en-US" altLang="zh-CN" sz="1400" dirty="0"/>
              <a:t>shall define mechanism(s) for an AP of an AP MLD to advertise complete or partial information of other links:  </a:t>
            </a:r>
          </a:p>
          <a:p>
            <a:pPr marL="857250" lvl="2" indent="0"/>
            <a:r>
              <a:rPr lang="en-US" altLang="zh-CN" sz="1200" dirty="0" smtClean="0"/>
              <a:t>•       </a:t>
            </a:r>
            <a:r>
              <a:rPr lang="en-US" altLang="zh-CN" sz="1200" dirty="0"/>
              <a:t>Partial information to prevent frame bloating.  </a:t>
            </a:r>
          </a:p>
          <a:p>
            <a:pPr marL="857250" lvl="2" indent="0"/>
            <a:r>
              <a:rPr lang="en-US" altLang="zh-CN" sz="1200" dirty="0" smtClean="0"/>
              <a:t>•       </a:t>
            </a:r>
            <a:r>
              <a:rPr lang="en-US" altLang="zh-CN" sz="1200" dirty="0"/>
              <a:t>For example, frames exchanged during ML setup are expected to carry complete information while </a:t>
            </a:r>
            <a:r>
              <a:rPr lang="en-US" altLang="zh-CN" sz="1200" dirty="0">
                <a:solidFill>
                  <a:srgbClr val="FF0000"/>
                </a:solidFill>
              </a:rPr>
              <a:t>Beacon frame is expected to carry partial information</a:t>
            </a:r>
            <a:r>
              <a:rPr lang="en-US" altLang="zh-CN" sz="1200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that case, a non-AP MLD needs to transmits a probe request frame to solicit complete information of a AP MLD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based or Link based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 Motion 119, #</a:t>
            </a:r>
            <a:r>
              <a:rPr lang="en-US" altLang="zh-CN" sz="1800" b="0" dirty="0" smtClean="0"/>
              <a:t>SP109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802.11be </a:t>
            </a:r>
            <a:r>
              <a:rPr lang="en-US" altLang="zh-CN" sz="1400" b="0" dirty="0"/>
              <a:t>agrees to define a mechanism for a STA of a non-AP MLD to send a probe request frame to an AP belonging to an AP MLD, which enables to request a probe response from the AP that includes the complete set of capabilities, parameters and operation elements of other APs affiliated to the same MLD as the </a:t>
            </a:r>
            <a:r>
              <a:rPr lang="en-US" altLang="zh-CN" sz="1400" b="0" dirty="0" smtClean="0"/>
              <a:t>AP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100" dirty="0"/>
              <a:t>The complete information is defined as all elements that would be provided if the reported AP was transmitting that same frame (exceptions TBD).  </a:t>
            </a:r>
            <a:endParaRPr lang="en-US" altLang="zh-CN" sz="1100" dirty="0" smtClean="0"/>
          </a:p>
          <a:p>
            <a:pPr lvl="2">
              <a:buFont typeface="Arial" pitchFamily="34" charset="0"/>
              <a:buChar char="•"/>
            </a:pPr>
            <a:r>
              <a:rPr lang="en-US" altLang="zh-CN" sz="1100" dirty="0" smtClean="0"/>
              <a:t>It </a:t>
            </a:r>
            <a:r>
              <a:rPr lang="en-US" altLang="zh-CN" sz="1100" dirty="0"/>
              <a:t>is TBD if the AP is mandated or not to respond with the requested information. 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100" dirty="0" smtClean="0"/>
              <a:t>Note</a:t>
            </a:r>
            <a:r>
              <a:rPr lang="en-US" altLang="zh-CN" sz="1100" dirty="0"/>
              <a:t>: Such a directed probe request requesting complete MLO information for one or more APs of the MLD is referred to as an ML probe request. 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100" dirty="0" smtClean="0"/>
              <a:t>Note</a:t>
            </a:r>
            <a:r>
              <a:rPr lang="en-US" altLang="zh-CN" sz="1100" dirty="0"/>
              <a:t>: A probe response sent in response to an ML probe request containing complete MLO Information for the requested AP(s) is referred to as an ML probe response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Question</a:t>
            </a:r>
            <a:r>
              <a:rPr lang="en-US" altLang="zh-CN" sz="1800" b="0" dirty="0"/>
              <a:t>: </a:t>
            </a:r>
            <a:r>
              <a:rPr lang="en-US" altLang="zh-CN" sz="1800" b="0" dirty="0" smtClean="0"/>
              <a:t>Is the requested information MLD </a:t>
            </a:r>
            <a:r>
              <a:rPr lang="en-US" altLang="zh-CN" sz="1800" b="0" dirty="0"/>
              <a:t>based or Link </a:t>
            </a:r>
            <a:r>
              <a:rPr lang="en-US" altLang="zh-CN" sz="1800" b="0" dirty="0" smtClean="0"/>
              <a:t>based?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Opt 1 (MLD based): we </a:t>
            </a:r>
            <a:r>
              <a:rPr lang="en-US" altLang="zh-CN" sz="1400" b="0" dirty="0"/>
              <a:t>only allow the non-AP MLD to probe the complete information of the whole AP </a:t>
            </a:r>
            <a:r>
              <a:rPr lang="en-US" altLang="zh-CN" sz="1400" b="0" dirty="0" smtClean="0"/>
              <a:t>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Opt 2 (Link based): </a:t>
            </a:r>
            <a:r>
              <a:rPr lang="en-US" altLang="zh-CN" sz="1400" b="0" dirty="0"/>
              <a:t>we allow </a:t>
            </a:r>
            <a:r>
              <a:rPr lang="en-US" altLang="zh-CN" sz="1400" dirty="0" smtClean="0"/>
              <a:t>the non-AP MLD</a:t>
            </a:r>
            <a:r>
              <a:rPr lang="en-US" altLang="zh-CN" sz="1400" b="0" dirty="0" smtClean="0"/>
              <a:t> </a:t>
            </a:r>
            <a:r>
              <a:rPr lang="en-US" altLang="zh-CN" sz="1400" b="0" dirty="0"/>
              <a:t>to probe only a subset of the supported links</a:t>
            </a:r>
            <a:endParaRPr lang="en-US" altLang="zh-CN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We believe opt 2 is better, because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non-AP MLD may already know the complete information of some links, e.g., 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By scanning on those links previously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The non-AP MLD was associated on some links, and now wants to connect on a new link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46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Probe for multiple BSSID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Another aspect is the multiple BSSID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Multiple virtual MLDs may be collocated in the same physical device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A non-AP MLD should be able to probe all or parts of the collocated/cohosted MLDs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Those APs are reported in the RNR without complete information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endParaRPr lang="en-US" altLang="zh-CN" sz="1200" b="0" dirty="0" smtClean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19754" y="44646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19754" y="50742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2219754" y="56838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椭圆 5"/>
          <p:cNvSpPr/>
          <p:nvPr/>
        </p:nvSpPr>
        <p:spPr bwMode="auto">
          <a:xfrm>
            <a:off x="2905554" y="43503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2905554" y="49599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905554" y="5569557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4277154" y="43503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277154" y="4956146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5572554" y="4963771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5572554" y="5569557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33778" y="4271181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33778" y="4876969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33778" y="549038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2753154" y="4083658"/>
            <a:ext cx="533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117198" y="4083658"/>
            <a:ext cx="533400" cy="12954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420154" y="4743550"/>
            <a:ext cx="533400" cy="12954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91078" y="372333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24665" y="3720291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67392" y="446139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2600754" y="4339655"/>
            <a:ext cx="2209800" cy="23930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09306" y="4159053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2612509" y="4943286"/>
            <a:ext cx="3464957" cy="3214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077467" y="5125446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2618260" y="5519926"/>
            <a:ext cx="3464957" cy="3214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083218" y="5702086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Probe for </a:t>
            </a:r>
            <a:r>
              <a:rPr lang="en-US" altLang="zh-CN" dirty="0" smtClean="0"/>
              <a:t>partial information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It is agreed that the non-AP MLD can request partial information of the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Passed SP: A STA of a non-AP MLD can request a peer AP of AP MLD a part of complete information of other APs of the same AP MLD [1]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The non-AP MLD may only wants to know specific IEs of other APs of the AP MLD</a:t>
            </a:r>
            <a:endParaRPr lang="en-US" altLang="zh-CN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171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904999"/>
            <a:ext cx="7770813" cy="22860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According to the previous discussion, the ML probe request should be able to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the complete information of an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Probe the complete information of </a:t>
            </a:r>
            <a:r>
              <a:rPr lang="en-US" altLang="zh-CN" sz="1400" dirty="0" smtClean="0"/>
              <a:t>specific links of an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the complete information of multiple AP </a:t>
            </a:r>
            <a:r>
              <a:rPr lang="en-US" altLang="zh-CN" sz="1400" dirty="0" smtClean="0"/>
              <a:t>MLDs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partial information of each AP of an AP MLD</a:t>
            </a:r>
            <a:endParaRPr lang="en-US" altLang="zh-CN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this contribution, we propose a unified design to serve the above purpose.</a:t>
            </a: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35126"/>
            <a:ext cx="7770813" cy="18311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We propose to allow the probe request frame to carry the Multi-Link element to indicate the target of this probing.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MLD MAC address field indicates the </a:t>
            </a:r>
            <a:r>
              <a:rPr lang="en-US" altLang="zh-CN" sz="1400" dirty="0" smtClean="0">
                <a:solidFill>
                  <a:srgbClr val="FF0000"/>
                </a:solidFill>
              </a:rPr>
              <a:t>MLD MAC address</a:t>
            </a:r>
            <a:r>
              <a:rPr lang="en-US" altLang="zh-CN" sz="1400" dirty="0" smtClean="0"/>
              <a:t> of the target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One or more per-STA profile subelements indicate the specific links </a:t>
            </a:r>
            <a:r>
              <a:rPr lang="en-US" altLang="zh-CN" sz="1400" dirty="0"/>
              <a:t>of the target AP MLD</a:t>
            </a:r>
            <a:r>
              <a:rPr lang="en-US" altLang="zh-CN" sz="1400" b="0" dirty="0" smtClean="0"/>
              <a:t> that the non-AP MLD wants to probe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per-STA profile subelements are not present if the non-AP MLD intends to probe the complete information of all the supported links of the AP MLD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6039571" y="511333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7002441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26342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7606857" y="5789614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Identifier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H="1">
            <a:off x="6039571" y="4760120"/>
            <a:ext cx="892336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7846307" y="476012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7617708" y="5565776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8440030" y="5565776"/>
            <a:ext cx="12969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2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904999"/>
            <a:ext cx="7770813" cy="14478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the case of multiple BSSID, the probe request frame can carry multiple multi-link element, each of which indicates a target MLD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Besides, this structure is flexible enough to allow the non-AP MLD to probe the complete information of different link sets for different MLDs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91669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 (1)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850892" y="3505202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8536694" y="3505202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397048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311448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2997249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(1x)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911649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(1y)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700215" y="3960814"/>
            <a:ext cx="5317293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4826050" y="3960814"/>
            <a:ext cx="2108150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2104913" y="5153819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3067783" y="515381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3791684" y="515381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3672199" y="5830095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Identifier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H="1">
            <a:off x="2104913" y="4800601"/>
            <a:ext cx="892336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3911649" y="4800601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3683050" y="5606257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4505372" y="5606257"/>
            <a:ext cx="12969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矩形 35"/>
          <p:cNvSpPr/>
          <p:nvPr/>
        </p:nvSpPr>
        <p:spPr bwMode="auto">
          <a:xfrm>
            <a:off x="700215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646731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561131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246932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(2y)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8161332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(2z)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6354596" y="5153819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17466" y="515381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8041367" y="515381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7921882" y="5830095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Identifier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 flipH="1">
            <a:off x="6354596" y="4800601"/>
            <a:ext cx="892336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/>
          <p:cNvCxnSpPr/>
          <p:nvPr/>
        </p:nvCxnSpPr>
        <p:spPr bwMode="auto">
          <a:xfrm>
            <a:off x="8161332" y="4800601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接连接符 50"/>
          <p:cNvCxnSpPr/>
          <p:nvPr/>
        </p:nvCxnSpPr>
        <p:spPr bwMode="auto">
          <a:xfrm flipH="1">
            <a:off x="7932733" y="5606257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接连接符 51"/>
          <p:cNvCxnSpPr/>
          <p:nvPr/>
        </p:nvCxnSpPr>
        <p:spPr bwMode="auto">
          <a:xfrm>
            <a:off x="8755055" y="5606257"/>
            <a:ext cx="12969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4949898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6934200" y="3503614"/>
            <a:ext cx="91669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 (2)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接连接符 54"/>
          <p:cNvCxnSpPr/>
          <p:nvPr/>
        </p:nvCxnSpPr>
        <p:spPr bwMode="auto">
          <a:xfrm flipH="1">
            <a:off x="4953000" y="3960814"/>
            <a:ext cx="1981200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>
            <a:off x="7848600" y="3960814"/>
            <a:ext cx="1227132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658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(3)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35127"/>
            <a:ext cx="7770813" cy="17176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non-AP MLD may need to carry a multi-link element in the probe request frame to indicate its own MLD information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Need a bit in the Multi-Link field to differentiate the type of the multi-link element, e.g.,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0 means this multi-link element carries the MLD information of the non-AP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1 means this multi-link element indicates the target AP MLD for the probe request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In this case, the per-STA profile Subelement only carries the Link Identifier Subelement </a:t>
            </a:r>
            <a:endParaRPr lang="en-US" altLang="zh-CN" sz="12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6039571" y="511333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7002441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26342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7606857" y="5789614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Identifier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H="1">
            <a:off x="6039571" y="4760120"/>
            <a:ext cx="892336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7846307" y="476012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7617708" y="5565776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8440030" y="5565776"/>
            <a:ext cx="12969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2735692" y="5220495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452450" y="5220495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Target MLD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166138" y="5220495"/>
            <a:ext cx="5537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719838" y="5220495"/>
            <a:ext cx="5537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flipH="1">
            <a:off x="2735692" y="4757739"/>
            <a:ext cx="1631700" cy="4627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H="1">
            <a:off x="5261173" y="4756946"/>
            <a:ext cx="68753" cy="4635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743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60613</TotalTime>
  <Words>1436</Words>
  <Application>Microsoft Office PowerPoint</Application>
  <PresentationFormat>全屏显示(4:3)</PresentationFormat>
  <Paragraphs>229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Multi-Link Probe Request Design</vt:lpstr>
      <vt:lpstr>Introduction</vt:lpstr>
      <vt:lpstr>MLD based or Link based</vt:lpstr>
      <vt:lpstr>Probe for multiple BSSID</vt:lpstr>
      <vt:lpstr>Probe for partial information</vt:lpstr>
      <vt:lpstr>Motivation</vt:lpstr>
      <vt:lpstr>ML probe request (1)</vt:lpstr>
      <vt:lpstr>ML probe request (2)</vt:lpstr>
      <vt:lpstr>ML probe request (3)</vt:lpstr>
      <vt:lpstr>ML probe request (4)</vt:lpstr>
      <vt:lpstr>Conclusion</vt:lpstr>
      <vt:lpstr>Straw Poll 1</vt:lpstr>
      <vt:lpstr>Straw Poll 2</vt:lpstr>
      <vt:lpstr>Straw Poll 3</vt:lpstr>
      <vt:lpstr>Straw Poll 4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1292</cp:revision>
  <cp:lastPrinted>1601-01-01T00:00:00Z</cp:lastPrinted>
  <dcterms:created xsi:type="dcterms:W3CDTF">2015-10-31T00:33:08Z</dcterms:created>
  <dcterms:modified xsi:type="dcterms:W3CDTF">2020-09-14T06:52:52Z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(3)pLHe0EMoimu+d5/qctOJTVQTMz/+9HAWQRWLPuYQomf6rkZ3p4ZiS7HDKXauDTIzmpy3D30f
jEfEmS26WwRlfjawDVUDOsBZFJEZTe7DxV53MeXtRZPHUS0hFJJnqEh1JuLy8CVJ2YodZjyq
UGpkwAL4pGibonYotGZLNSsf9MGDAfyKFb8dy78lEHjc4NLahPsxDw1ZiGWNpgs+0GyNk+JS
zWmPWkvCv01sVOn+9w</vt:lpwstr>
  </property>
  <property fmtid="{D5CDD505-2E9C-101B-9397-08002B2CF9AE}" pid="3" name="_2015_ms_pID_7253431">
    <vt:lpwstr>+LA1BcE+KOYAwzXP3yEWLd8DMvU+Cq0tkQn0VDsVxXH88Jiav+rzXr
IMi19dK/kl8viZDGEZwl3la9oO/y37tTCQO8a4oSJ8jDwaJtJ68+8hLd0oXsM3BCKWf7CT2h
1lQK8WVwO63Ew84NDiQeGMxrk5B2sa0+gHrrgFDroMS0aMk2WoPVdBjLGenGgX0hta31gZNP
O3GTqv4NjIwgk9nAJXmHRK3uByd/iL01Y5MU</vt:lpwstr>
  </property>
  <property fmtid="{D5CDD505-2E9C-101B-9397-08002B2CF9AE}" pid="4" name="_2015_ms_pID_7253432">
    <vt:lpwstr>BDLHQQC5ivGXULwtm8eGTXs=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1600043846</vt:lpwstr>
  </property>
</Properties>
</file>