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48" r:id="rId3"/>
    <p:sldId id="951" r:id="rId4"/>
    <p:sldId id="961" r:id="rId5"/>
    <p:sldId id="957" r:id="rId6"/>
    <p:sldId id="919" r:id="rId7"/>
    <p:sldId id="943" r:id="rId8"/>
    <p:sldId id="959" r:id="rId9"/>
    <p:sldId id="950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28" d="100"/>
          <a:sy n="128" d="100"/>
        </p:scale>
        <p:origin x="184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315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678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12/7/2020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235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802.11-20/1388r1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  <p:sldLayoutId id="214748577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BW Indication of &gt;160MHz for non-HT and non-HT Duplicated </a:t>
            </a:r>
            <a:r>
              <a:rPr lang="en-US" altLang="en-US" dirty="0"/>
              <a:t>F</a:t>
            </a:r>
            <a:r>
              <a:rPr lang="en-US" altLang="en-US" dirty="0" smtClean="0"/>
              <a:t>rames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2020-08-10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757447"/>
              </p:ext>
            </p:extLst>
          </p:nvPr>
        </p:nvGraphicFramePr>
        <p:xfrm>
          <a:off x="1152525" y="2998720"/>
          <a:ext cx="7391400" cy="27985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Rob</a:t>
                      </a:r>
                      <a:r>
                        <a:rPr lang="en-US" sz="1100" baseline="0" dirty="0" smtClean="0"/>
                        <a:t> Sun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Chenchen</a:t>
                      </a:r>
                      <a:r>
                        <a:rPr lang="en-US" altLang="zh-CN" sz="1100" baseline="0" dirty="0" smtClean="0"/>
                        <a:t> Liu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Wei Lin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 </a:t>
                      </a:r>
                      <a:r>
                        <a:rPr lang="en-US" sz="1100" dirty="0" err="1" smtClean="0"/>
                        <a:t>Jia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Indicate a bandwidth larger than 160MHz in non-HT or non-HT duplicated frames passed motion [1];</a:t>
            </a:r>
          </a:p>
          <a:p>
            <a:pPr lvl="1" algn="just"/>
            <a:r>
              <a:rPr lang="en-GB" altLang="zh-CN" sz="1400" dirty="0"/>
              <a:t>802.11be supports indicating BW larger than 160 MHz through scrambler sequence in non-HT or non-HT duplicated frames. </a:t>
            </a:r>
            <a:r>
              <a:rPr lang="en-GB" altLang="zh-CN" sz="1400" dirty="0" smtClean="0"/>
              <a:t>[</a:t>
            </a:r>
            <a:r>
              <a:rPr lang="en-GB" altLang="zh-CN" sz="1400" dirty="0"/>
              <a:t>Motion 115, #SP102, </a:t>
            </a:r>
            <a:r>
              <a:rPr lang="en-US" altLang="zh-CN" sz="1400" dirty="0"/>
              <a:t>[10]</a:t>
            </a:r>
            <a:r>
              <a:rPr lang="en-GB" altLang="zh-CN" sz="1400" dirty="0"/>
              <a:t> and </a:t>
            </a:r>
            <a:r>
              <a:rPr lang="en-US" altLang="zh-CN" sz="1400" dirty="0"/>
              <a:t>[87]</a:t>
            </a:r>
            <a:r>
              <a:rPr lang="en-GB" altLang="zh-CN" sz="1400" dirty="0"/>
              <a:t>] </a:t>
            </a:r>
            <a:endParaRPr lang="zh-CN" altLang="zh-CN" sz="1400" dirty="0"/>
          </a:p>
          <a:p>
            <a:pPr algn="just"/>
            <a:r>
              <a:rPr lang="en-US" altLang="zh-CN" sz="1800" dirty="0" smtClean="0"/>
              <a:t>When a new bandwidth is indicated, we need to guarantee the receiver side can clear know whether the new bandwidth information is carried;</a:t>
            </a:r>
          </a:p>
          <a:p>
            <a:pPr algn="just"/>
            <a:r>
              <a:rPr lang="en-US" altLang="zh-CN" sz="1800" dirty="0"/>
              <a:t>Current CH_BANDWIDTH_IN_NON_HT is indicated through Individual/Group bit in </a:t>
            </a:r>
            <a:r>
              <a:rPr lang="en-US" altLang="zh-CN" sz="1800" dirty="0" smtClean="0"/>
              <a:t>TA, but it can not be used to indicate new larger bandwidth. </a:t>
            </a:r>
          </a:p>
          <a:p>
            <a:pPr lvl="1" algn="just"/>
            <a:r>
              <a:rPr lang="en-US" altLang="zh-CN" sz="1400" dirty="0" smtClean="0"/>
              <a:t>Otherwise, receiver STA doesn’t know only 20, 40, 80 or 160MHz are indicated through B5B6 in scrambling sequence or new bandwidth is indicated.</a:t>
            </a:r>
            <a:endParaRPr lang="en-US" altLang="zh-CN" sz="1400" dirty="0"/>
          </a:p>
          <a:p>
            <a:pPr algn="just"/>
            <a:r>
              <a:rPr lang="en-US" altLang="zh-CN" sz="1800" dirty="0" smtClean="0"/>
              <a:t>Two main points will be discussed in this presentation: </a:t>
            </a:r>
          </a:p>
          <a:p>
            <a:pPr lvl="1" algn="just"/>
            <a:r>
              <a:rPr lang="en-US" altLang="zh-CN" sz="1400" dirty="0" smtClean="0"/>
              <a:t>1) how to indicate the new bandwidth is carried, we call it EHT BW indication in following slides; </a:t>
            </a:r>
          </a:p>
          <a:p>
            <a:pPr lvl="1" algn="just"/>
            <a:r>
              <a:rPr lang="en-US" altLang="zh-CN" sz="1400" dirty="0" smtClean="0"/>
              <a:t>2) which new bandwidth(s) can be carried.</a:t>
            </a:r>
            <a:endParaRPr lang="en-US" altLang="zh-CN" sz="1200" i="1" dirty="0" smtClean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r>
              <a:rPr lang="en-US" altLang="zh-CN" sz="1800" dirty="0" smtClean="0"/>
              <a:t>There are several subfields are reserved and set to 0 in Frame Control field of Control frame, but some </a:t>
            </a:r>
            <a:r>
              <a:rPr lang="en-US" altLang="zh-CN" sz="1800" dirty="0"/>
              <a:t>chip vendors have </a:t>
            </a:r>
            <a:r>
              <a:rPr lang="en-US" altLang="zh-CN" sz="1800" dirty="0" smtClean="0"/>
              <a:t>concerns </a:t>
            </a:r>
            <a:r>
              <a:rPr lang="en-US" altLang="zh-CN" sz="1800" dirty="0"/>
              <a:t>to reuse these subfields </a:t>
            </a:r>
            <a:r>
              <a:rPr lang="en-US" altLang="zh-CN" sz="1800" dirty="0" smtClean="0"/>
              <a:t>due </a:t>
            </a:r>
            <a:r>
              <a:rPr lang="en-US" altLang="zh-CN" sz="1800" dirty="0"/>
              <a:t>to vendor specific implementation </a:t>
            </a:r>
            <a:r>
              <a:rPr lang="en-US" altLang="zh-CN" sz="1800" dirty="0" smtClean="0"/>
              <a:t>reasons;</a:t>
            </a:r>
            <a:endParaRPr lang="en-US" altLang="zh-CN" sz="2200" dirty="0"/>
          </a:p>
          <a:p>
            <a:r>
              <a:rPr lang="en-US" altLang="zh-CN" sz="1800" dirty="0" smtClean="0"/>
              <a:t>Reserved SERVICE </a:t>
            </a:r>
            <a:r>
              <a:rPr lang="en-US" altLang="zh-CN" sz="1800" dirty="0"/>
              <a:t>field </a:t>
            </a:r>
            <a:r>
              <a:rPr lang="en-US" altLang="zh-CN" sz="1800" dirty="0" smtClean="0"/>
              <a:t>is another potential place to carry the indication, it should be fine in 6GHz, for but there are similar concerns in 5GHz;</a:t>
            </a:r>
          </a:p>
          <a:p>
            <a:r>
              <a:rPr lang="en-US" altLang="zh-CN" sz="1800" dirty="0" smtClean="0"/>
              <a:t>So a unify solution for both 5GHz and 6GHz can not be supported through Reserved SERVICED field.</a:t>
            </a:r>
          </a:p>
          <a:p>
            <a:pPr marL="0" indent="0" algn="just">
              <a:buNone/>
            </a:pPr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Explicit Solutions for </a:t>
            </a:r>
            <a:r>
              <a:rPr lang="en-US" dirty="0" smtClean="0"/>
              <a:t>EHT BW Indication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pic>
        <p:nvPicPr>
          <p:cNvPr id="10" name="Picture 2" descr="C:\Users\l00387934\AppData\Roaming\eSpace_Desktop\UserData\l00387934\imagefiles\CC3CAA65-02BF-4C14-8CB2-EBE7A6259DA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284" y="5105400"/>
            <a:ext cx="5105632" cy="92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The receiver STA will know whether the new BW modes are carried based on the category of the TX STA</a:t>
            </a:r>
          </a:p>
          <a:p>
            <a:pPr lvl="1" algn="just"/>
            <a:r>
              <a:rPr lang="en-US" altLang="zh-CN" sz="1400" dirty="0" smtClean="0"/>
              <a:t>If the TX STA is an EHT STA, and TA field is a bandwidth signaling TA, then new BW may be carried</a:t>
            </a:r>
          </a:p>
          <a:p>
            <a:pPr lvl="1" algn="just"/>
            <a:r>
              <a:rPr lang="en-US" altLang="zh-CN" sz="1400" dirty="0" smtClean="0"/>
              <a:t>If the TX </a:t>
            </a:r>
            <a:r>
              <a:rPr lang="en-US" altLang="zh-CN" sz="1400" dirty="0"/>
              <a:t>STA is an </a:t>
            </a:r>
            <a:r>
              <a:rPr lang="en-US" altLang="zh-CN" sz="1400" dirty="0" smtClean="0"/>
              <a:t>non-EHT STA, and </a:t>
            </a:r>
            <a:r>
              <a:rPr lang="en-US" altLang="zh-CN" sz="1400" dirty="0"/>
              <a:t>TA field is a bandwidth signaling </a:t>
            </a:r>
            <a:r>
              <a:rPr lang="en-US" altLang="zh-CN" sz="1400" dirty="0" smtClean="0"/>
              <a:t>TA, then B5B6 in service field are used to indicate 20, 40, 80, or 160MHz.</a:t>
            </a:r>
          </a:p>
          <a:p>
            <a:pPr algn="just"/>
            <a:r>
              <a:rPr lang="en-US" altLang="zh-CN" sz="1800" dirty="0" smtClean="0"/>
              <a:t>Control response (e.g. CTS) usually implemented in low MAC layer, it means that a EHT STA needs to distinguish whether a TX STA is EHT STA or not in low MAC;</a:t>
            </a:r>
          </a:p>
          <a:p>
            <a:pPr algn="just"/>
            <a:r>
              <a:rPr lang="en-US" altLang="zh-CN" sz="1800" dirty="0" smtClean="0"/>
              <a:t>Base </a:t>
            </a:r>
            <a:r>
              <a:rPr lang="en-US" altLang="zh-CN" sz="1800" dirty="0"/>
              <a:t>on the feedback from product </a:t>
            </a:r>
            <a:r>
              <a:rPr lang="en-US" altLang="zh-CN" sz="1800" dirty="0" smtClean="0"/>
              <a:t>line, it is implementable, and the complexity is acceptable;</a:t>
            </a:r>
          </a:p>
          <a:p>
            <a:pPr algn="just"/>
            <a:r>
              <a:rPr lang="en-US" altLang="zh-CN" sz="1800" dirty="0" smtClean="0"/>
              <a:t>Implicit indication can be an unified solution for both 5GHz and 6GHz bands;</a:t>
            </a:r>
            <a:endParaRPr lang="en-US" altLang="zh-CN" sz="1400" dirty="0" smtClean="0"/>
          </a:p>
          <a:p>
            <a:pPr algn="just"/>
            <a:r>
              <a:rPr lang="en-US" altLang="zh-CN" sz="1800" dirty="0"/>
              <a:t>Base on above analysis, </a:t>
            </a:r>
            <a:r>
              <a:rPr lang="en-US" altLang="zh-CN" sz="1800" dirty="0">
                <a:solidFill>
                  <a:srgbClr val="FF0000"/>
                </a:solidFill>
              </a:rPr>
              <a:t>implicit indication is </a:t>
            </a:r>
            <a:r>
              <a:rPr lang="en-US" altLang="zh-CN" sz="1800" dirty="0" smtClean="0">
                <a:solidFill>
                  <a:srgbClr val="FF0000"/>
                </a:solidFill>
              </a:rPr>
              <a:t>preferred</a:t>
            </a:r>
            <a:r>
              <a:rPr lang="en-US" altLang="zh-CN" sz="1800" dirty="0" smtClean="0"/>
              <a:t>.</a:t>
            </a:r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</a:t>
            </a:r>
            <a:r>
              <a:rPr lang="en-US" altLang="zh-CN" dirty="0" smtClean="0"/>
              <a:t>i</a:t>
            </a:r>
            <a:r>
              <a:rPr lang="en-US" dirty="0" smtClean="0"/>
              <a:t>t Solution for EHT BW Indication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38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/>
              <a:t>Preamble puncture modes is suggest to discussed </a:t>
            </a:r>
            <a:r>
              <a:rPr lang="en-US" altLang="zh-CN" sz="1800" dirty="0" smtClean="0"/>
              <a:t>later</a:t>
            </a:r>
            <a:endParaRPr lang="en-US" altLang="zh-CN" sz="1800" dirty="0"/>
          </a:p>
          <a:p>
            <a:pPr lvl="1" algn="just"/>
            <a:r>
              <a:rPr lang="en-US" altLang="zh-CN" sz="1400" dirty="0" smtClean="0"/>
              <a:t>Supported </a:t>
            </a:r>
            <a:r>
              <a:rPr lang="en-US" altLang="zh-CN" sz="1400" dirty="0"/>
              <a:t>modes are TBD;</a:t>
            </a:r>
          </a:p>
          <a:p>
            <a:pPr lvl="1" algn="just"/>
            <a:r>
              <a:rPr lang="en-US" altLang="zh-CN" sz="1400" dirty="0"/>
              <a:t>Can not be signaled through first 7 bits of scrambler sequence, needs more discussion about the container of signaling (e.g. Reserved SERVICE field).</a:t>
            </a:r>
          </a:p>
          <a:p>
            <a:pPr algn="just"/>
            <a:r>
              <a:rPr lang="en-US" altLang="zh-CN" sz="1800" dirty="0" smtClean="0"/>
              <a:t>320MHz bandwidth is supported in R1, it can be signaled through </a:t>
            </a:r>
            <a:r>
              <a:rPr lang="en-US" altLang="zh-CN" sz="1800" dirty="0"/>
              <a:t>scramble </a:t>
            </a:r>
            <a:r>
              <a:rPr lang="en-US" altLang="zh-CN" sz="1800" dirty="0" smtClean="0"/>
              <a:t>seed (the first 7 bits of scrambler sequence), which could be an unified solution for both 5GHz and 6GHz;</a:t>
            </a:r>
          </a:p>
          <a:p>
            <a:pPr algn="just"/>
            <a:r>
              <a:rPr lang="en-US" altLang="zh-CN" sz="1800" dirty="0"/>
              <a:t>Suggest to use B3 as BANDWIDTH EXTENSION </a:t>
            </a:r>
            <a:r>
              <a:rPr lang="en-US" altLang="zh-CN" sz="1800" dirty="0" smtClean="0"/>
              <a:t>bit</a:t>
            </a:r>
            <a:endParaRPr lang="en-US" altLang="zh-CN" sz="1800" dirty="0"/>
          </a:p>
          <a:p>
            <a:pPr lvl="1" algn="just"/>
            <a:r>
              <a:rPr lang="en-US" altLang="zh-CN" sz="1400" dirty="0"/>
              <a:t>B3=0, and B5B6 = 0~3 to indicate 20, 40, 80, and 160(80+80)MHz respectively</a:t>
            </a:r>
          </a:p>
          <a:p>
            <a:pPr lvl="1" algn="just"/>
            <a:r>
              <a:rPr lang="en-US" altLang="zh-CN" sz="1400" dirty="0"/>
              <a:t>B3=1, and B5B6 = </a:t>
            </a:r>
            <a:r>
              <a:rPr lang="en-US" altLang="zh-CN" sz="1400" dirty="0" smtClean="0"/>
              <a:t>0 </a:t>
            </a:r>
            <a:r>
              <a:rPr lang="en-US" altLang="zh-CN" sz="1400" dirty="0"/>
              <a:t>to indicate </a:t>
            </a:r>
            <a:r>
              <a:rPr lang="en-US" altLang="zh-CN" sz="1400" dirty="0" smtClean="0"/>
              <a:t>320MHz;</a:t>
            </a:r>
            <a:endParaRPr lang="en-US" altLang="zh-CN" sz="1400" dirty="0"/>
          </a:p>
          <a:p>
            <a:pPr lvl="1" algn="just"/>
            <a:r>
              <a:rPr lang="en-US" altLang="zh-CN" sz="1400" dirty="0"/>
              <a:t>B3=1, and B5B6 = </a:t>
            </a:r>
            <a:r>
              <a:rPr lang="en-US" altLang="zh-CN" sz="1400" dirty="0" smtClean="0"/>
              <a:t>1~3 </a:t>
            </a:r>
            <a:r>
              <a:rPr lang="en-US" altLang="zh-CN" sz="1400" dirty="0"/>
              <a:t>are reserved for future use.</a:t>
            </a:r>
          </a:p>
          <a:p>
            <a:pPr algn="just"/>
            <a:endParaRPr lang="en-US" altLang="zh-CN" sz="1800" dirty="0"/>
          </a:p>
          <a:p>
            <a:pPr lvl="1" algn="just"/>
            <a:endParaRPr lang="en-US" altLang="zh-CN" sz="1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BW Modes Indication</a:t>
            </a:r>
            <a:endParaRPr lang="en-US" dirty="0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10" name="矩形 4"/>
          <p:cNvSpPr>
            <a:spLocks noChangeArrowheads="1"/>
          </p:cNvSpPr>
          <p:nvPr/>
        </p:nvSpPr>
        <p:spPr bwMode="auto">
          <a:xfrm>
            <a:off x="522287" y="5314950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1" name="矩形 5"/>
          <p:cNvSpPr>
            <a:spLocks noChangeArrowheads="1"/>
          </p:cNvSpPr>
          <p:nvPr/>
        </p:nvSpPr>
        <p:spPr bwMode="auto">
          <a:xfrm>
            <a:off x="1890712" y="5314950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2" name="矩形 6"/>
          <p:cNvSpPr>
            <a:spLocks noChangeArrowheads="1"/>
          </p:cNvSpPr>
          <p:nvPr/>
        </p:nvSpPr>
        <p:spPr bwMode="auto">
          <a:xfrm>
            <a:off x="3259137" y="5314950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3" name="矩形 7"/>
          <p:cNvSpPr>
            <a:spLocks noChangeArrowheads="1"/>
          </p:cNvSpPr>
          <p:nvPr/>
        </p:nvSpPr>
        <p:spPr bwMode="auto">
          <a:xfrm>
            <a:off x="4627562" y="5314950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rgbClr val="CC9900"/>
              </a:buClr>
              <a:buFont typeface="Wingdings" panose="05000000000000000000" pitchFamily="2" charset="2"/>
              <a:buChar char="n"/>
            </a:pPr>
            <a:endParaRPr lang="en-US" altLang="zh-CN" sz="1200"/>
          </a:p>
        </p:txBody>
      </p:sp>
      <p:sp>
        <p:nvSpPr>
          <p:cNvPr id="14" name="文本框 8"/>
          <p:cNvSpPr txBox="1">
            <a:spLocks noChangeArrowheads="1"/>
          </p:cNvSpPr>
          <p:nvPr/>
        </p:nvSpPr>
        <p:spPr bwMode="auto">
          <a:xfrm>
            <a:off x="571500" y="5314950"/>
            <a:ext cx="1390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Pseudo random integer</a:t>
            </a:r>
          </a:p>
        </p:txBody>
      </p:sp>
      <p:sp>
        <p:nvSpPr>
          <p:cNvPr id="15" name="文本框 9"/>
          <p:cNvSpPr txBox="1">
            <a:spLocks noChangeArrowheads="1"/>
          </p:cNvSpPr>
          <p:nvPr/>
        </p:nvSpPr>
        <p:spPr bwMode="auto">
          <a:xfrm>
            <a:off x="2035175" y="5295900"/>
            <a:ext cx="1439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>
                <a:solidFill>
                  <a:srgbClr val="FF0000"/>
                </a:solidFill>
              </a:rPr>
              <a:t>BANDWIDTH EXTENSION</a:t>
            </a:r>
          </a:p>
        </p:txBody>
      </p:sp>
      <p:sp>
        <p:nvSpPr>
          <p:cNvPr id="16" name="文本框 10"/>
          <p:cNvSpPr txBox="1">
            <a:spLocks noChangeArrowheads="1"/>
          </p:cNvSpPr>
          <p:nvPr/>
        </p:nvSpPr>
        <p:spPr bwMode="auto">
          <a:xfrm>
            <a:off x="3259137" y="5314950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DYN_BANDWIDTH_IN_NON_HT</a:t>
            </a:r>
          </a:p>
        </p:txBody>
      </p:sp>
      <p:sp>
        <p:nvSpPr>
          <p:cNvPr id="17" name="文本框 11"/>
          <p:cNvSpPr txBox="1">
            <a:spLocks noChangeArrowheads="1"/>
          </p:cNvSpPr>
          <p:nvPr/>
        </p:nvSpPr>
        <p:spPr bwMode="auto">
          <a:xfrm>
            <a:off x="4627562" y="5314950"/>
            <a:ext cx="1439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CH_BANDWIDTH_IN_NON_HT</a:t>
            </a:r>
          </a:p>
        </p:txBody>
      </p:sp>
      <p:sp>
        <p:nvSpPr>
          <p:cNvPr id="18" name="文本框 12"/>
          <p:cNvSpPr txBox="1">
            <a:spLocks noChangeArrowheads="1"/>
          </p:cNvSpPr>
          <p:nvPr/>
        </p:nvSpPr>
        <p:spPr bwMode="auto">
          <a:xfrm>
            <a:off x="506412" y="5819775"/>
            <a:ext cx="5589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/>
              <a:t>B0                  B2               B3                           B4                  B5                   B6</a:t>
            </a: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46865"/>
              </p:ext>
            </p:extLst>
          </p:nvPr>
        </p:nvGraphicFramePr>
        <p:xfrm>
          <a:off x="6324600" y="4311169"/>
          <a:ext cx="2555875" cy="2346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658"/>
                <a:gridCol w="863958"/>
                <a:gridCol w="1226259"/>
              </a:tblGrid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B3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B5 B6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BW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5180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160MHz</a:t>
                      </a:r>
                      <a:r>
                        <a:rPr lang="en-US" sz="1400" baseline="0" dirty="0" smtClean="0"/>
                        <a:t> or 80+80MHz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320MHz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  <a:tr h="304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reserved</a:t>
                      </a:r>
                      <a:endParaRPr lang="en-US" sz="1400" dirty="0"/>
                    </a:p>
                  </a:txBody>
                  <a:tcPr marL="91425" marR="91425"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1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Indicate a bandwidth larger than 160MHz in non-HT or non-HT duplicated frames passed motion</a:t>
            </a:r>
            <a:r>
              <a:rPr lang="en-US" sz="1800" dirty="0" smtClean="0"/>
              <a:t>;</a:t>
            </a:r>
          </a:p>
          <a:p>
            <a:pPr algn="just"/>
            <a:r>
              <a:rPr lang="en-US" sz="1800" dirty="0" smtClean="0"/>
              <a:t>Hard to do </a:t>
            </a:r>
            <a:r>
              <a:rPr lang="en-US" sz="1800" dirty="0"/>
              <a:t>e</a:t>
            </a:r>
            <a:r>
              <a:rPr lang="en-US" sz="1800" dirty="0" smtClean="0"/>
              <a:t>xplicit EHT BW indication in 5GHz, and implicit indication is suggested;</a:t>
            </a:r>
          </a:p>
          <a:p>
            <a:pPr algn="just"/>
            <a:r>
              <a:rPr lang="en-US" sz="1800" dirty="0" smtClean="0"/>
              <a:t>Preamble puncture modes are TBD, and cannot find a good place for the BW modes signaling in 5GHz. Suggest to discuss it later;</a:t>
            </a:r>
          </a:p>
          <a:p>
            <a:pPr algn="just"/>
            <a:r>
              <a:rPr lang="en-US" sz="1800" dirty="0" smtClean="0"/>
              <a:t>Suggest to use B3 of scrambler sequence to indicate 320MHz in R1.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</a:t>
            </a:r>
            <a:r>
              <a:rPr lang="en-US" altLang="ko-KR" sz="2000" dirty="0"/>
              <a:t>to </a:t>
            </a:r>
            <a:r>
              <a:rPr lang="en-US" altLang="ko-KR" sz="2000" dirty="0" smtClean="0"/>
              <a:t>add the following in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spec in R1? </a:t>
            </a:r>
          </a:p>
          <a:p>
            <a:pPr lvl="1"/>
            <a:r>
              <a:rPr lang="en-US" altLang="ko-KR" sz="1600" dirty="0" smtClean="0"/>
              <a:t>B3 of </a:t>
            </a:r>
            <a:r>
              <a:rPr lang="en-US" altLang="ko-KR" sz="1600" dirty="0"/>
              <a:t>scrambler </a:t>
            </a:r>
            <a:r>
              <a:rPr lang="en-US" altLang="ko-KR" sz="1600" dirty="0" smtClean="0"/>
              <a:t>sequence is used to </a:t>
            </a:r>
            <a:r>
              <a:rPr lang="en-US" altLang="ko-KR" sz="1600" dirty="0"/>
              <a:t>indicate </a:t>
            </a:r>
            <a:r>
              <a:rPr lang="en-US" altLang="ko-KR" sz="1600" dirty="0" smtClean="0"/>
              <a:t>320MHz BW mode for </a:t>
            </a:r>
            <a:r>
              <a:rPr lang="en-US" altLang="ko-KR" sz="1600" dirty="0"/>
              <a:t>non-HT or non-HT duplicated </a:t>
            </a:r>
            <a:r>
              <a:rPr lang="en-US" altLang="ko-KR" sz="1600" dirty="0" smtClean="0"/>
              <a:t>frames as below:</a:t>
            </a:r>
            <a:endParaRPr lang="en-US" altLang="ko-KR" sz="1600" dirty="0"/>
          </a:p>
          <a:p>
            <a:pPr lvl="2" algn="just"/>
            <a:r>
              <a:rPr lang="en-US" altLang="zh-CN" sz="1400" dirty="0"/>
              <a:t>B3=0, and B5B6 = 0~3 to indicate 20, 40, 80, and 160(80+80)MHz respectively</a:t>
            </a:r>
          </a:p>
          <a:p>
            <a:pPr lvl="2" algn="just"/>
            <a:r>
              <a:rPr lang="en-US" altLang="zh-CN" sz="1400" dirty="0"/>
              <a:t>B3=1, and B5B6 = 0 to indicate 320MHz;</a:t>
            </a:r>
          </a:p>
          <a:p>
            <a:pPr lvl="2" algn="just"/>
            <a:r>
              <a:rPr lang="en-US" altLang="zh-CN" sz="1400" dirty="0"/>
              <a:t>B3=1, and B5B6 = 1~3 are reserved for future use.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the following in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spec in R1? </a:t>
            </a:r>
          </a:p>
          <a:p>
            <a:pPr lvl="1" algn="just"/>
            <a:r>
              <a:rPr lang="en-US" altLang="zh-CN" sz="1600" dirty="0" smtClean="0"/>
              <a:t>If </a:t>
            </a:r>
            <a:r>
              <a:rPr lang="en-US" altLang="zh-CN" sz="1600" dirty="0"/>
              <a:t>the TX STA is an EHT STA, and TA field is a bandwidth signaling TA, then </a:t>
            </a:r>
            <a:r>
              <a:rPr lang="en-US" altLang="zh-CN" sz="1600" dirty="0" smtClean="0"/>
              <a:t>three bits (B3, B5 and B6) of scrambler sequence are </a:t>
            </a:r>
            <a:r>
              <a:rPr lang="en-US" altLang="zh-CN" sz="1600" dirty="0"/>
              <a:t>used to indicate </a:t>
            </a:r>
            <a:r>
              <a:rPr lang="en-US" altLang="zh-CN" sz="1600" dirty="0" smtClean="0"/>
              <a:t>the bandwidth of the non-HT or non-HT duplicated frame.</a:t>
            </a:r>
            <a:endParaRPr lang="en-US" altLang="zh-CN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06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11-20-0616-00-00be-bandwidth-indication-of-320mhz-for-non-ht-and-non-ht-duplicate-frames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957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102108</TotalTime>
  <Words>851</Words>
  <Application>Microsoft Office PowerPoint</Application>
  <PresentationFormat>全屏显示(4:3)</PresentationFormat>
  <Paragraphs>141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Qualcomm Office Regular</vt:lpstr>
      <vt:lpstr>Qualcomm Regular</vt:lpstr>
      <vt:lpstr>宋体</vt:lpstr>
      <vt:lpstr>Arial</vt:lpstr>
      <vt:lpstr>Times New Roman</vt:lpstr>
      <vt:lpstr>Wingdings</vt:lpstr>
      <vt:lpstr>802-11-Submission</vt:lpstr>
      <vt:lpstr>BW Indication of &gt;160MHz for non-HT and non-HT Duplicated Frames</vt:lpstr>
      <vt:lpstr>Background</vt:lpstr>
      <vt:lpstr>Explicit Solutions for EHT BW Indication</vt:lpstr>
      <vt:lpstr>Implicit Solution for EHT BW Indication</vt:lpstr>
      <vt:lpstr>New BW Modes Indication</vt:lpstr>
      <vt:lpstr>Summary</vt:lpstr>
      <vt:lpstr>Straw Poll 1</vt:lpstr>
      <vt:lpstr>Straw Poll 2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2056</cp:revision>
  <cp:lastPrinted>1998-02-10T13:28:06Z</cp:lastPrinted>
  <dcterms:created xsi:type="dcterms:W3CDTF">2004-12-02T14:01:45Z</dcterms:created>
  <dcterms:modified xsi:type="dcterms:W3CDTF">2020-12-07T07:18:25Z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(3)90KV0Z21kusebysUVd2yCkhIYyx9q8oqVqAKJSXrFqhVKao1V7zGFrtGWk5+ZY+PxsUPT8Aa
WhhV6EaVX65DT3keINDSPddLnJWK4pmqAjYC+VCquUjPEy38f7XbRfha+CUNQkZOfPOEEJ1h
jRFEuWxBaW7e55q09tzmFxmXMgnOk7y9APWbmqyLDJOxoTXixif6VXm5G2ZEUwI+bFU4lNXW
OJGu74IqDN7dY2h1Sh</vt:lpwstr>
  </property>
  <property fmtid="{D5CDD505-2E9C-101B-9397-08002B2CF9AE}" pid="4" name="_2015_ms_pID_7253431">
    <vt:lpwstr>yA36lAhbPsJj0e5M5DsCItXD03rPWSzj3Ku951nOJc/eSmTMAxy0lI
mnOsPHWDeU/Y5UTEHA1jBZ2fl8hkttBTZaNglCXgP2fHemtx8T7Yxb+4iqM+kgaJE73n0iDV
zcLxxO15R3g9MxZPFkcN0EKFunwgpZU3pMlHf60JgfsOiAfidNFUM5XBf5Zc2GgaWpUFMfHx
IdWUfw+HOeYBRqD23H2Nv8BzxlEjRk6HSQIk</vt:lpwstr>
  </property>
  <property fmtid="{D5CDD505-2E9C-101B-9397-08002B2CF9AE}" pid="5" name="_2015_ms_pID_7253432">
    <vt:lpwstr>WdEG9he48Cx//56v4jId22c=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1606729474</vt:lpwstr>
  </property>
</Properties>
</file>