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519" r:id="rId4"/>
    <p:sldId id="520" r:id="rId5"/>
    <p:sldId id="539" r:id="rId6"/>
    <p:sldId id="538" r:id="rId7"/>
    <p:sldId id="542" r:id="rId8"/>
    <p:sldId id="526" r:id="rId9"/>
    <p:sldId id="508" r:id="rId10"/>
    <p:sldId id="531" r:id="rId11"/>
    <p:sldId id="533" r:id="rId12"/>
    <p:sldId id="524" r:id="rId13"/>
    <p:sldId id="527" r:id="rId14"/>
    <p:sldId id="529" r:id="rId15"/>
    <p:sldId id="544" r:id="rId16"/>
    <p:sldId id="543" r:id="rId17"/>
    <p:sldId id="52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FFFF"/>
    <a:srgbClr val="FF9900"/>
    <a:srgbClr val="FFCC99"/>
    <a:srgbClr val="FF0000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21" d="100"/>
          <a:sy n="121" d="100"/>
        </p:scale>
        <p:origin x="1546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802.11-20/1375r2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NLTF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679"/>
              </p:ext>
            </p:extLst>
          </p:nvPr>
        </p:nvGraphicFramePr>
        <p:xfrm>
          <a:off x="844550" y="3787775"/>
          <a:ext cx="76739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3" name="Document" r:id="rId4" imgW="8656876" imgH="3298192" progId="Word.Document.8">
                  <p:embed/>
                </p:oleObj>
              </mc:Choice>
              <mc:Fallback>
                <p:oleObj name="Document" r:id="rId4" imgW="8656876" imgH="329819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7775"/>
                        <a:ext cx="7673975" cy="2927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11ax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747645-D897-471B-8C18-C79552471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8758"/>
              </p:ext>
            </p:extLst>
          </p:nvPr>
        </p:nvGraphicFramePr>
        <p:xfrm>
          <a:off x="920702" y="1943098"/>
          <a:ext cx="7156497" cy="347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98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Nss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457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98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8088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Nsts/Nsts_tot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“Max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 OFDMA”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49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3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11be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35C0F8-3059-49D0-9642-5468D9565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3152"/>
              </p:ext>
            </p:extLst>
          </p:nvPr>
        </p:nvGraphicFramePr>
        <p:xfrm>
          <a:off x="1002944" y="1676400"/>
          <a:ext cx="7379056" cy="3166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622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1958177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686729">
                  <a:extLst>
                    <a:ext uri="{9D8B030D-6E8A-4147-A177-3AD203B41FA5}">
                      <a16:colId xmlns:a16="http://schemas.microsoft.com/office/drawing/2014/main" val="1240198201"/>
                    </a:ext>
                  </a:extLst>
                </a:gridCol>
                <a:gridCol w="3213528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666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M/O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SU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282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38763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B85623-082B-4806-B704-A99D313E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8" y="5000730"/>
            <a:ext cx="8816214" cy="144669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bit to indicate support of extra LTF for SU/MUMIMO/NDP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11ax “MU max N</a:t>
            </a:r>
            <a:r>
              <a:rPr lang="en-US" baseline="-25000" dirty="0"/>
              <a:t>LTF</a:t>
            </a:r>
            <a:r>
              <a:rPr lang="en-US" dirty="0"/>
              <a:t>”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MU and NDP</a:t>
            </a:r>
          </a:p>
        </p:txBody>
      </p:sp>
    </p:spTree>
    <p:extLst>
      <p:ext uri="{BB962C8B-B14F-4D97-AF65-F5344CB8AC3E}">
        <p14:creationId xmlns:p14="http://schemas.microsoft.com/office/powerpoint/2010/main" val="210863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number of EHT-LTF in 11be non-OFDMA transmissions, is larger than or equal to the initial number of EHT-LTF determined by the number of total spatial streams?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maximum number of EHT-LTFs supported by the receiving STA(s) can be claimed by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 of EHT-LTFs is signaled separately from </a:t>
            </a:r>
            <a:r>
              <a:rPr lang="en-US" dirty="0" err="1"/>
              <a:t>Nss</a:t>
            </a:r>
            <a:r>
              <a:rPr lang="en-US" dirty="0"/>
              <a:t> or </a:t>
            </a:r>
            <a:r>
              <a:rPr lang="en-US" dirty="0" err="1"/>
              <a:t>Nss_total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feature is optional for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allowed number of extra LTFs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support for NDP is TBD.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21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defines three PHY capability fields to indicate an EHT STA’s maximum supported number of EHT-LTFs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bit to indicate the support of Extra LTFs for non-OFDMA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field to indicate the maximum number of LTFs supported for data transmission to non-OFDMA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Nss</a:t>
            </a:r>
            <a:r>
              <a:rPr lang="en-US" dirty="0"/>
              <a:t>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field to indicate the maximum number of LTFs supported for data transmission to multiple users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beamformee</a:t>
            </a:r>
            <a:r>
              <a:rPr lang="en-US" dirty="0"/>
              <a:t> </a:t>
            </a:r>
            <a:r>
              <a:rPr lang="en-US" dirty="0" err="1"/>
              <a:t>Nss</a:t>
            </a:r>
            <a:r>
              <a:rPr lang="en-US" dirty="0"/>
              <a:t> capability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single-user transmission are 4, 8 and 16?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12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multiple-user transmission are 4, 8 and 16?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Note: This capability is for both OFDMA and non-OFDMA MU-MIMO transmission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98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if extra LTF is applied to non-OFDMA transmission, the number of EHT-LTF should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chosen from the set [2 4 8].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2 times of initial N</a:t>
            </a:r>
            <a:r>
              <a:rPr lang="en-US" baseline="-25000" dirty="0"/>
              <a:t>LTF</a:t>
            </a:r>
            <a:r>
              <a:rPr lang="en-US" dirty="0"/>
              <a:t> for all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90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534400" cy="4876800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[1] “decoupling-channel-training-from-</a:t>
            </a:r>
            <a:r>
              <a:rPr lang="en-US" dirty="0" err="1">
                <a:solidFill>
                  <a:schemeClr val="tx1"/>
                </a:solidFill>
              </a:rPr>
              <a:t>nsts</a:t>
            </a:r>
            <a:r>
              <a:rPr lang="en-US" dirty="0">
                <a:solidFill>
                  <a:schemeClr val="tx1"/>
                </a:solidFill>
              </a:rPr>
              <a:t>”, IEEE 11-20/0486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8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In IEEE, decoupling N</a:t>
            </a:r>
            <a:r>
              <a:rPr lang="en-US" sz="1600" dirty="0"/>
              <a:t>LTF</a:t>
            </a:r>
            <a:r>
              <a:rPr lang="en-US" dirty="0"/>
              <a:t> and </a:t>
            </a:r>
            <a:r>
              <a:rPr lang="en-US" dirty="0" err="1"/>
              <a:t>Nss</a:t>
            </a:r>
            <a:r>
              <a:rPr lang="en-US" dirty="0"/>
              <a:t> is proposed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1~2dB SNR gain is observed for various SU/MU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validate the performance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MCS, 1~2dB better sensitivity can be achieved.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QAM 4096, relax transmitter design or improves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hanging fruit for SNR gain with limited design 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sz="2000" dirty="0"/>
              <a:t>LTF</a:t>
            </a:r>
            <a:r>
              <a:rPr lang="en-US" dirty="0"/>
              <a:t> and </a:t>
            </a:r>
            <a:r>
              <a:rPr lang="en-US" dirty="0" err="1"/>
              <a:t>N</a:t>
            </a:r>
            <a:r>
              <a:rPr lang="en-US" sz="2400" dirty="0" err="1"/>
              <a:t>ss</a:t>
            </a:r>
            <a:r>
              <a:rPr lang="en-US" dirty="0"/>
              <a:t>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97058"/>
            <a:ext cx="8052092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11ax mandatory support for DL-MUMIMO and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STAs support receiving more LTF than allocated Nsts in 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Hardware is already in the silicon to process extra LTFs.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with extra LTFs disallowed in 11ax signaling to reduce modes.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EHT preamble uses unified format for SU and MU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separate SU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sz="1400" dirty="0"/>
              <a:t>LTF</a:t>
            </a:r>
            <a:r>
              <a:rPr lang="en-US" dirty="0"/>
              <a:t> signaling is already decoupled from Nsts for SU.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Performance gain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channel estimation SNR translates to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 top of any channel smoothing techniques.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Much easier gain than HARQ.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1600200"/>
            <a:ext cx="7770813" cy="40338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MIMO with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DNLos</a:t>
            </a:r>
            <a:r>
              <a:rPr lang="en-US" dirty="0"/>
              <a:t>: 1000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4xLTF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1D07-7183-402D-BCDB-83651FB7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8x2-2ss: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86065-2042-4566-A735-2919CFF234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0BF9-EA68-429A-AD26-7E153C6AE52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876F6-DA6F-46AA-83B1-F164B7FED5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54CF99-1ED4-4214-92BC-43474427B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51" y="1290638"/>
            <a:ext cx="9083351" cy="45534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E02821C-C3BD-403B-91CF-5E4270BD021F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0138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FC67-2010-4A08-ADE2-AC6562A7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71141"/>
            <a:ext cx="7770813" cy="1065213"/>
          </a:xfrm>
        </p:spPr>
        <p:txBody>
          <a:bodyPr/>
          <a:lstStyle/>
          <a:p>
            <a:r>
              <a:rPr lang="en-US" dirty="0"/>
              <a:t>8x4-3ss: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23C9E-CD5C-4B62-9707-A097E8AC00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90F60-CEB4-4929-8827-27A40195509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576F1C-9B1F-430A-9382-3C8166EABC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8E54C6-9FF6-4F2B-8D7C-865125A71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7038"/>
            <a:ext cx="8763000" cy="46690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5735DD-0368-4081-8D88-5784839749D5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9481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E5B0-C2E7-490C-80CD-C381C2D6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8x8-6ss: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24683-3AB5-4EA9-8CE9-00D30B884D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8EEC0-96E9-44F3-9A32-B5A9060F61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37E936-6A17-414E-8345-80A3917AC6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AA75A-A82D-47B3-AC97-C15A73BD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99937"/>
            <a:ext cx="7707431" cy="46436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F8D372F-E265-4525-ABCD-A6B14906844D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~1.2dB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~0.5dB gain with 4 more LTFs</a:t>
            </a:r>
          </a:p>
        </p:txBody>
      </p:sp>
    </p:spTree>
    <p:extLst>
      <p:ext uri="{BB962C8B-B14F-4D97-AF65-F5344CB8AC3E}">
        <p14:creationId xmlns:p14="http://schemas.microsoft.com/office/powerpoint/2010/main" val="154467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4x1-1ss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78569-4633-47BE-9CD2-CE3F6262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8" y="1371600"/>
            <a:ext cx="7374056" cy="4267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451468-9879-49D9-A1C7-96D594B31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742886"/>
            <a:ext cx="7042312" cy="5817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~1dB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Additional ~0.5dB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382630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LTF provides good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&gt;1dB gain by doubling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~0.5dB gain with extra 3 times of original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sensitivity gain is achieved by 2 times of NLTFs.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efforts.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silicon already supports processing of extra LTFs for OFDMA (including partial BW MUMIMO).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preamble decouples signaling of Num of LTFs and Num of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EHT to add support of up to 2 times of NLTFs for non-OFDMA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 for EHT STA to support.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1007</Words>
  <Application>Microsoft Office PowerPoint</Application>
  <PresentationFormat>On-screen Show (4:3)</PresentationFormat>
  <Paragraphs>198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NLTF Design</vt:lpstr>
      <vt:lpstr>Introduction</vt:lpstr>
      <vt:lpstr>NLTF and Nss in EHT</vt:lpstr>
      <vt:lpstr>Simulations</vt:lpstr>
      <vt:lpstr>8x2-2ss: DNLos</vt:lpstr>
      <vt:lpstr>8x4-3ss: DNLos</vt:lpstr>
      <vt:lpstr>8x8-6ss: DNLos</vt:lpstr>
      <vt:lpstr>4x1-1ss</vt:lpstr>
      <vt:lpstr>Discussions</vt:lpstr>
      <vt:lpstr>11ax NLTF Capability Settings</vt:lpstr>
      <vt:lpstr>11be NLTF Capability Settings</vt:lpstr>
      <vt:lpstr>SP1</vt:lpstr>
      <vt:lpstr>SP2</vt:lpstr>
      <vt:lpstr>SP3</vt:lpstr>
      <vt:lpstr>SP4</vt:lpstr>
      <vt:lpstr>SP5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2160</cp:revision>
  <cp:lastPrinted>1601-01-01T00:00:00Z</cp:lastPrinted>
  <dcterms:created xsi:type="dcterms:W3CDTF">2015-10-31T00:33:08Z</dcterms:created>
  <dcterms:modified xsi:type="dcterms:W3CDTF">2020-10-23T04:23:08Z</dcterms:modified>
</cp:coreProperties>
</file>