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4"/>
  </p:notesMasterIdLst>
  <p:handoutMasterIdLst>
    <p:handoutMasterId r:id="rId15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5" r:id="rId140"/>
    <p:sldId id="796" r:id="rId141"/>
    <p:sldId id="797" r:id="rId142"/>
    <p:sldId id="798" r:id="rId143"/>
    <p:sldId id="315" r:id="rId144"/>
    <p:sldId id="312" r:id="rId145"/>
    <p:sldId id="318" r:id="rId146"/>
    <p:sldId id="472" r:id="rId147"/>
    <p:sldId id="473" r:id="rId148"/>
    <p:sldId id="474" r:id="rId149"/>
    <p:sldId id="480" r:id="rId150"/>
    <p:sldId id="259" r:id="rId151"/>
    <p:sldId id="260" r:id="rId152"/>
    <p:sldId id="261" r:id="rId1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5"/>
            <p14:sldId id="796"/>
            <p14:sldId id="797"/>
            <p14:sldId id="79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92" autoAdjust="0"/>
    <p:restoredTop sz="96807" autoAdjust="0"/>
  </p:normalViewPr>
  <p:slideViewPr>
    <p:cSldViewPr>
      <p:cViewPr varScale="1">
        <p:scale>
          <a:sx n="123" d="100"/>
          <a:sy n="123" d="100"/>
        </p:scale>
        <p:origin x="5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5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113238</TotalTime>
  <Words>12413</Words>
  <Application>Microsoft Office PowerPoint</Application>
  <PresentationFormat>Widescreen</PresentationFormat>
  <Paragraphs>2050</Paragraphs>
  <Slides>152</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152</vt:i4>
      </vt:variant>
    </vt:vector>
  </HeadingPairs>
  <TitlesOfParts>
    <vt:vector size="160"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2020-10-22T05:19:52Z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