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3"/>
  </p:notesMasterIdLst>
  <p:handoutMasterIdLst>
    <p:handoutMasterId r:id="rId14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3" r:id="rId129"/>
    <p:sldId id="784" r:id="rId130"/>
    <p:sldId id="785" r:id="rId131"/>
    <p:sldId id="786" r:id="rId132"/>
    <p:sldId id="315" r:id="rId133"/>
    <p:sldId id="312" r:id="rId134"/>
    <p:sldId id="318" r:id="rId135"/>
    <p:sldId id="472" r:id="rId136"/>
    <p:sldId id="473" r:id="rId137"/>
    <p:sldId id="474" r:id="rId138"/>
    <p:sldId id="480" r:id="rId139"/>
    <p:sldId id="259" r:id="rId140"/>
    <p:sldId id="260" r:id="rId141"/>
    <p:sldId id="261" r:id="rId1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3"/>
            <p14:sldId id="784"/>
            <p14:sldId id="785"/>
            <p14:sldId id="7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42" autoAdjust="0"/>
    <p:restoredTop sz="96807" autoAdjust="0"/>
  </p:normalViewPr>
  <p:slideViewPr>
    <p:cSldViewPr>
      <p:cViewPr varScale="1">
        <p:scale>
          <a:sx n="112" d="100"/>
          <a:sy n="112" d="100"/>
        </p:scale>
        <p:origin x="138" y="71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130</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141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2020-10-19</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lvl="1" algn="just">
              <a:spcBef>
                <a:spcPct val="20000"/>
              </a:spcBef>
              <a:buFontTx/>
              <a:buChar char="•"/>
            </a:pPr>
            <a:r>
              <a:rPr lang="en-US" sz="1400" dirty="0"/>
              <a:t>11-20-1666 </a:t>
            </a:r>
            <a:r>
              <a:rPr lang="en-US" sz="1400" dirty="0" err="1"/>
              <a:t>Misc</a:t>
            </a:r>
            <a:r>
              <a:rPr lang="en-US" sz="1400" dirty="0"/>
              <a:t> CIDs clause 9 and 11 (Dibakar Das) – 1hr.</a:t>
            </a:r>
          </a:p>
          <a:p>
            <a:pPr algn="just">
              <a:spcBef>
                <a:spcPct val="20000"/>
              </a:spcBef>
              <a:buFontTx/>
              <a:buChar char="•"/>
            </a:pPr>
            <a:r>
              <a:rPr lang="en-US" sz="1600" b="0" dirty="0"/>
              <a:t>Continue comment resolution for comments pending resolution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118857270"/>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111029</TotalTime>
  <Words>11729</Words>
  <Application>Microsoft Office PowerPoint</Application>
  <PresentationFormat>Widescreen</PresentationFormat>
  <Paragraphs>1910</Paragraphs>
  <Slides>141</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141</vt:i4>
      </vt:variant>
    </vt:vector>
  </HeadingPairs>
  <TitlesOfParts>
    <vt:vector size="149"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716</cp:revision>
  <cp:lastPrinted>1601-01-01T00:00:00Z</cp:lastPrinted>
  <dcterms:created xsi:type="dcterms:W3CDTF">2018-08-06T10:28:59Z</dcterms:created>
  <dcterms:modified xsi:type="dcterms:W3CDTF">2020-10-19T21:22:10Z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