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9"/>
  </p:notesMasterIdLst>
  <p:handoutMasterIdLst>
    <p:handoutMasterId r:id="rId14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5" r:id="rId124"/>
    <p:sldId id="776" r:id="rId125"/>
    <p:sldId id="777" r:id="rId126"/>
    <p:sldId id="778" r:id="rId127"/>
    <p:sldId id="779" r:id="rId128"/>
    <p:sldId id="315" r:id="rId129"/>
    <p:sldId id="312" r:id="rId130"/>
    <p:sldId id="318" r:id="rId131"/>
    <p:sldId id="472" r:id="rId132"/>
    <p:sldId id="473" r:id="rId133"/>
    <p:sldId id="474" r:id="rId134"/>
    <p:sldId id="480" r:id="rId135"/>
    <p:sldId id="259" r:id="rId136"/>
    <p:sldId id="260" r:id="rId137"/>
    <p:sldId id="261" r:id="rId1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5"/>
            <p14:sldId id="776"/>
            <p14:sldId id="777"/>
            <p14:sldId id="778"/>
            <p14:sldId id="77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6" autoAdjust="0"/>
    <p:restoredTop sz="96807" autoAdjust="0"/>
  </p:normalViewPr>
  <p:slideViewPr>
    <p:cSldViewPr>
      <p:cViewPr varScale="1">
        <p:scale>
          <a:sx n="123" d="100"/>
          <a:sy n="123" d="100"/>
        </p:scale>
        <p:origin x="19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126</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137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2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11-20-1556 LMR timestamp clock and reporting (Erik Lindskog) – as time permits.</a:t>
            </a:r>
            <a:endParaRPr lang="en-US" altLang="en-US" sz="1400" b="0" dirty="0"/>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5485759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771016529"/>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00302460"/>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33006134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 Roy Want (Google)</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104903</TotalTime>
  <Words>11474</Words>
  <Application>Microsoft Office PowerPoint</Application>
  <PresentationFormat>Widescreen</PresentationFormat>
  <Paragraphs>1869</Paragraphs>
  <Slides>137</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137</vt:i4>
      </vt:variant>
    </vt:vector>
  </HeadingPairs>
  <TitlesOfParts>
    <vt:vector size="14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vt:lpstr>
      <vt:lpstr>Submission 11-20-1581</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2020-10-14T18:46:51Z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