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9"/>
  </p:notesMasterIdLst>
  <p:handoutMasterIdLst>
    <p:handoutMasterId r:id="rId12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315" r:id="rId109"/>
    <p:sldId id="312" r:id="rId110"/>
    <p:sldId id="318" r:id="rId111"/>
    <p:sldId id="472" r:id="rId112"/>
    <p:sldId id="473" r:id="rId113"/>
    <p:sldId id="474" r:id="rId114"/>
    <p:sldId id="480" r:id="rId115"/>
    <p:sldId id="259" r:id="rId116"/>
    <p:sldId id="260" r:id="rId117"/>
    <p:sldId id="261" r:id="rId1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95" autoAdjust="0"/>
    <p:restoredTop sz="96807" autoAdjust="0"/>
  </p:normalViewPr>
  <p:slideViewPr>
    <p:cSldViewPr>
      <p:cViewPr varScale="1">
        <p:scale>
          <a:sx n="135" d="100"/>
          <a:sy n="135" d="100"/>
        </p:scale>
        <p:origin x="126" y="21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2020-10-06</a:t>
            </a:r>
            <a:endParaRPr lang="en-GB" sz="2000" b="0" dirty="0"/>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1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102253</TotalTime>
  <Words>10055</Words>
  <Application>Microsoft Office PowerPoint</Application>
  <PresentationFormat>Widescreen</PresentationFormat>
  <Paragraphs>1616</Paragraphs>
  <Slides>117</Slides>
  <Notes>23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117</vt:i4>
      </vt:variant>
    </vt:vector>
  </HeadingPairs>
  <TitlesOfParts>
    <vt:vector size="125"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671</cp:revision>
  <cp:lastPrinted>1601-01-01T00:00:00Z</cp:lastPrinted>
  <dcterms:created xsi:type="dcterms:W3CDTF">2018-08-06T10:28:59Z</dcterms:created>
  <dcterms:modified xsi:type="dcterms:W3CDTF">2020-10-08T20:00:30Z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