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8"/>
  </p:notesMasterIdLst>
  <p:handoutMasterIdLst>
    <p:handoutMasterId r:id="rId10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8" r:id="rId83"/>
    <p:sldId id="739" r:id="rId84"/>
    <p:sldId id="740" r:id="rId85"/>
    <p:sldId id="741" r:id="rId86"/>
    <p:sldId id="742" r:id="rId87"/>
    <p:sldId id="730" r:id="rId88"/>
    <p:sldId id="731" r:id="rId89"/>
    <p:sldId id="732" r:id="rId90"/>
    <p:sldId id="733" r:id="rId91"/>
    <p:sldId id="734" r:id="rId92"/>
    <p:sldId id="743" r:id="rId93"/>
    <p:sldId id="744" r:id="rId94"/>
    <p:sldId id="745" r:id="rId95"/>
    <p:sldId id="746" r:id="rId96"/>
    <p:sldId id="747" r:id="rId97"/>
    <p:sldId id="315" r:id="rId98"/>
    <p:sldId id="312" r:id="rId99"/>
    <p:sldId id="318" r:id="rId100"/>
    <p:sldId id="472" r:id="rId101"/>
    <p:sldId id="473" r:id="rId102"/>
    <p:sldId id="474" r:id="rId103"/>
    <p:sldId id="480" r:id="rId104"/>
    <p:sldId id="259" r:id="rId105"/>
    <p:sldId id="260" r:id="rId106"/>
    <p:sldId id="261" r:id="rId10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70431D2B-C4C8-49B3-B3EB-C3A5154A100F}">
          <p14:sldIdLst>
            <p14:sldId id="738"/>
            <p14:sldId id="739"/>
            <p14:sldId id="740"/>
            <p14:sldId id="741"/>
            <p14:sldId id="742"/>
          </p14:sldIdLst>
        </p14:section>
        <p14:section name="Oct. 6th" id="{14BF7A66-231D-4543-8EF8-26EAA518279A}">
          <p14:sldIdLst>
            <p14:sldId id="730"/>
            <p14:sldId id="731"/>
            <p14:sldId id="732"/>
            <p14:sldId id="733"/>
            <p14:sldId id="734"/>
          </p14:sldIdLst>
        </p14:section>
        <p14:section name="Oct. 7th" id="{64317F6A-2188-449B-A4D1-853DDE311316}">
          <p14:sldIdLst>
            <p14:sldId id="743"/>
            <p14:sldId id="744"/>
            <p14:sldId id="745"/>
            <p14:sldId id="746"/>
            <p14:sldId id="747"/>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98" autoAdjust="0"/>
    <p:restoredTop sz="96807" autoAdjust="0"/>
  </p:normalViewPr>
  <p:slideViewPr>
    <p:cSldViewPr>
      <p:cViewPr varScale="1">
        <p:scale>
          <a:sx n="131" d="100"/>
          <a:sy n="131" d="100"/>
        </p:scale>
        <p:origin x="144" y="21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handoutMaster" Target="handoutMasters/handout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38956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95</a:t>
            </a:fld>
            <a:endParaRPr lang="en-US"/>
          </a:p>
        </p:txBody>
      </p:sp>
    </p:spTree>
    <p:extLst>
      <p:ext uri="{BB962C8B-B14F-4D97-AF65-F5344CB8AC3E}">
        <p14:creationId xmlns:p14="http://schemas.microsoft.com/office/powerpoint/2010/main" val="86935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2020-10-06</a:t>
            </a:r>
            <a:endParaRPr lang="en-GB" sz="2000" b="0" dirty="0"/>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0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047105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89004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674943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66809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03343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for completion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78926549"/>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Attacks to Fully Random OFDM Sounding Signal (Qinghua Li)</a:t>
            </a:r>
          </a:p>
          <a:p>
            <a:pPr lvl="1" algn="just">
              <a:spcBef>
                <a:spcPct val="20000"/>
              </a:spcBef>
              <a:buFontTx/>
              <a:buChar char="•"/>
            </a:pPr>
            <a:r>
              <a:rPr lang="en-US" sz="1400" dirty="0"/>
              <a:t>11-20-1501 LMR Time Stamps (Erik Lindskog)</a:t>
            </a:r>
          </a:p>
          <a:p>
            <a:pPr algn="just">
              <a:spcBef>
                <a:spcPct val="20000"/>
              </a:spcBef>
              <a:buFontTx/>
              <a:buChar char="•"/>
            </a:pPr>
            <a:r>
              <a:rPr lang="en-US" altLang="en-US" sz="1600" b="0" dirty="0"/>
              <a:t>Review CID resolution from the remaining batch (those CRs with no resolution yet) (Editors).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784080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837775158"/>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99942314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81442396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9097824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50224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99894</TotalTime>
  <Words>9390</Words>
  <Application>Microsoft Office PowerPoint</Application>
  <PresentationFormat>Widescreen</PresentationFormat>
  <Paragraphs>1502</Paragraphs>
  <Slides>106</Slides>
  <Notes>22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106</vt:i4>
      </vt:variant>
    </vt:vector>
  </HeadingPairs>
  <TitlesOfParts>
    <vt:vector size="114"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IEEE Electronic Meeting slot - Oct. 6th </vt:lpstr>
      <vt:lpstr>Submission pipeline</vt:lpstr>
      <vt:lpstr>Scheduled telecon</vt:lpstr>
      <vt:lpstr>AOB?</vt:lpstr>
      <vt:lpstr>Adjourn</vt:lpstr>
      <vt:lpstr>IEEE Electronic Meeting slot - Oct. 7th </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656</cp:revision>
  <cp:lastPrinted>1601-01-01T00:00:00Z</cp:lastPrinted>
  <dcterms:created xsi:type="dcterms:W3CDTF">2018-08-06T10:28:59Z</dcterms:created>
  <dcterms:modified xsi:type="dcterms:W3CDTF">2020-10-07T04:41:57Z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