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0" r:id="rId83"/>
    <p:sldId id="731" r:id="rId84"/>
    <p:sldId id="732" r:id="rId85"/>
    <p:sldId id="733" r:id="rId86"/>
    <p:sldId id="734" r:id="rId87"/>
    <p:sldId id="315" r:id="rId88"/>
    <p:sldId id="312" r:id="rId89"/>
    <p:sldId id="318" r:id="rId90"/>
    <p:sldId id="472" r:id="rId91"/>
    <p:sldId id="473" r:id="rId92"/>
    <p:sldId id="474" r:id="rId93"/>
    <p:sldId id="480" r:id="rId94"/>
    <p:sldId id="259" r:id="rId95"/>
    <p:sldId id="260" r:id="rId96"/>
    <p:sldId id="261" r:id="rId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14BF7A66-231D-4543-8EF8-26EAA518279A}">
          <p14:sldIdLst>
            <p14:sldId id="730"/>
            <p14:sldId id="731"/>
            <p14:sldId id="732"/>
            <p14:sldId id="733"/>
            <p14:sldId id="7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 autoAdjust="0"/>
    <p:restoredTop sz="96807" autoAdjust="0"/>
  </p:normalViewPr>
  <p:slideViewPr>
    <p:cSldViewPr>
      <p:cViewPr varScale="1">
        <p:scale>
          <a:sx n="131" d="100"/>
          <a:sy n="131" d="100"/>
        </p:scale>
        <p:origin x="144" y="21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2020-10-05</a:t>
            </a:r>
            <a:endParaRPr lang="en-GB" sz="2000" b="0" dirty="0"/>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9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638822667"/>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98073</TotalTime>
  <Words>8602</Words>
  <Application>Microsoft Office PowerPoint</Application>
  <PresentationFormat>Widescreen</PresentationFormat>
  <Paragraphs>1364</Paragraphs>
  <Slides>96</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4"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648</cp:revision>
  <cp:lastPrinted>1601-01-01T00:00:00Z</cp:lastPrinted>
  <dcterms:created xsi:type="dcterms:W3CDTF">2018-08-06T10:28:59Z</dcterms:created>
  <dcterms:modified xsi:type="dcterms:W3CDTF">2020-10-05T17:19:32Z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