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0" r:id="rId83"/>
    <p:sldId id="731" r:id="rId84"/>
    <p:sldId id="732" r:id="rId85"/>
    <p:sldId id="733" r:id="rId86"/>
    <p:sldId id="734"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14BF7A66-231D-4543-8EF8-26EAA518279A}">
          <p14:sldIdLst>
            <p14:sldId id="730"/>
            <p14:sldId id="731"/>
            <p14:sldId id="732"/>
            <p14:sldId id="733"/>
            <p14:sldId id="7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6807" autoAdjust="0"/>
  </p:normalViewPr>
  <p:slideViewPr>
    <p:cSldViewPr>
      <p:cViewPr>
        <p:scale>
          <a:sx n="125" d="100"/>
          <a:sy n="125" d="100"/>
        </p:scale>
        <p:origin x="-138" y="3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8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a:t>
            </a:r>
          </a:p>
          <a:p>
            <a:pPr lvl="1" algn="just">
              <a:spcBef>
                <a:spcPct val="20000"/>
              </a:spcBef>
              <a:buFontTx/>
              <a:buChar char="•"/>
            </a:pPr>
            <a:r>
              <a:rPr lang="en-US" sz="1400" dirty="0"/>
              <a:t>11-20-1553 LB 249 some DMG CIDs part 1 (Assaf Kasher)</a:t>
            </a:r>
          </a:p>
          <a:p>
            <a:pPr lvl="1" algn="just">
              <a:spcBef>
                <a:spcPct val="20000"/>
              </a:spcBef>
              <a:buFontTx/>
              <a:buChar char="•"/>
            </a:pPr>
            <a:r>
              <a:rPr lang="en-US" sz="1400" dirty="0"/>
              <a:t>11-20-1501 LMR Time Stamps (Erik Lindskog)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48099077"/>
              </p:ext>
            </p:extLst>
          </p:nvPr>
        </p:nvGraphicFramePr>
        <p:xfrm>
          <a:off x="442315" y="1628800"/>
          <a:ext cx="11305256" cy="268211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676336868"/>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93654</TotalTime>
  <Words>8605</Words>
  <Application>Microsoft Office PowerPoint</Application>
  <PresentationFormat>Widescreen</PresentationFormat>
  <Paragraphs>1369</Paragraphs>
  <Slides>96</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643</cp:revision>
  <cp:lastPrinted>1601-01-01T00:00:00Z</cp:lastPrinted>
  <dcterms:created xsi:type="dcterms:W3CDTF">2018-08-06T10:28:59Z</dcterms:created>
  <dcterms:modified xsi:type="dcterms:W3CDTF">2020-10-01T00:31:34Z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