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26" r:id="rId76"/>
    <p:sldId id="727" r:id="rId77"/>
    <p:sldId id="728" r:id="rId78"/>
    <p:sldId id="729" r:id="rId79"/>
    <p:sldId id="315" r:id="rId80"/>
    <p:sldId id="312" r:id="rId81"/>
    <p:sldId id="318" r:id="rId82"/>
    <p:sldId id="472" r:id="rId83"/>
    <p:sldId id="473" r:id="rId84"/>
    <p:sldId id="474" r:id="rId85"/>
    <p:sldId id="480" r:id="rId86"/>
    <p:sldId id="259" r:id="rId87"/>
    <p:sldId id="260" r:id="rId88"/>
    <p:sldId id="261" r:id="rId8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26"/>
            <p14:sldId id="727"/>
            <p14:sldId id="728"/>
            <p14:sldId id="72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6807" autoAdjust="0"/>
  </p:normalViewPr>
  <p:slideViewPr>
    <p:cSldViewPr>
      <p:cViewPr>
        <p:scale>
          <a:sx n="125" d="100"/>
          <a:sy n="125" d="100"/>
        </p:scale>
        <p:origin x="90"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2020-09-20</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7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(Qualcomm) </a:t>
            </a:r>
            <a:endParaRPr lang="en-US" altLang="en-US" sz="18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a:t>
            </a:r>
            <a:endParaRPr 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993451894"/>
              </p:ext>
            </p:extLst>
          </p:nvPr>
        </p:nvGraphicFramePr>
        <p:xfrm>
          <a:off x="442315" y="1628800"/>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92482</TotalTime>
  <Words>7953</Words>
  <Application>Microsoft Office PowerPoint</Application>
  <PresentationFormat>Widescreen</PresentationFormat>
  <Paragraphs>1252</Paragraphs>
  <Slides>88</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6"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Jonathan</cp:lastModifiedBy>
  <cp:revision>626</cp:revision>
  <cp:lastPrinted>1601-01-01T00:00:00Z</cp:lastPrinted>
  <dcterms:created xsi:type="dcterms:W3CDTF">2018-08-06T10:28:59Z</dcterms:created>
  <dcterms:modified xsi:type="dcterms:W3CDTF">2020-09-30T04:59:49Z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