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3"/>
  </p:notesMasterIdLst>
  <p:handoutMasterIdLst>
    <p:handoutMasterId r:id="rId8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10" r:id="rId69"/>
    <p:sldId id="709" r:id="rId70"/>
    <p:sldId id="574" r:id="rId71"/>
    <p:sldId id="575" r:id="rId72"/>
    <p:sldId id="315" r:id="rId73"/>
    <p:sldId id="312" r:id="rId74"/>
    <p:sldId id="318" r:id="rId75"/>
    <p:sldId id="472" r:id="rId76"/>
    <p:sldId id="473" r:id="rId77"/>
    <p:sldId id="474" r:id="rId78"/>
    <p:sldId id="480" r:id="rId79"/>
    <p:sldId id="259" r:id="rId80"/>
    <p:sldId id="260" r:id="rId81"/>
    <p:sldId id="261" r:id="rId8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8 Telecon" id="{AE8B03B6-D138-480F-9811-B0683E4361EE}">
          <p14:sldIdLst>
            <p14:sldId id="660"/>
            <p14:sldId id="710"/>
            <p14:sldId id="709"/>
            <p14:sldId id="574"/>
            <p14:sldId id="57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3" autoAdjust="0"/>
    <p:restoredTop sz="96807" autoAdjust="0"/>
  </p:normalViewPr>
  <p:slideViewPr>
    <p:cSldViewPr>
      <p:cViewPr varScale="1">
        <p:scale>
          <a:sx n="122" d="100"/>
          <a:sy n="122" d="100"/>
        </p:scale>
        <p:origin x="114" y="39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70</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2020-09-20</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6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a:t>
            </a:r>
            <a:r>
              <a:rPr lang="en-US" sz="1400"/>
              <a:t>Das)</a:t>
            </a:r>
            <a:endParaRPr lang="en-US" sz="1400" dirty="0"/>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11-20-1393 </a:t>
            </a:r>
            <a:r>
              <a:rPr lang="en-US" sz="1400" dirty="0" err="1"/>
              <a:t>Misc</a:t>
            </a:r>
            <a:r>
              <a:rPr lang="en-US" sz="1400" dirty="0"/>
              <a:t> CR for Clause 9  (Dibakar Das) – time needed?</a:t>
            </a:r>
          </a:p>
          <a:p>
            <a:pPr lvl="1" algn="just">
              <a:spcBef>
                <a:spcPct val="20000"/>
              </a:spcBef>
              <a:buFontTx/>
              <a:buChar char="•"/>
            </a:pPr>
            <a:r>
              <a:rPr lang="en-US" sz="1400" dirty="0"/>
              <a:t>11-20-1410 80 Editorial CIDs</a:t>
            </a:r>
          </a:p>
          <a:p>
            <a:pPr lvl="1" algn="just">
              <a:spcBef>
                <a:spcPct val="20000"/>
              </a:spcBef>
              <a:buFontTx/>
              <a:buChar char="•"/>
            </a:pPr>
            <a:r>
              <a:rPr lang="en-US" sz="1400" dirty="0"/>
              <a:t>11-20-1373 Attacks to Fully Random OFDM Sounding Signal (Qinghua Li)</a:t>
            </a:r>
          </a:p>
          <a:p>
            <a:pPr lvl="1" algn="just">
              <a:spcBef>
                <a:spcPct val="20000"/>
              </a:spcBef>
              <a:buFontTx/>
              <a:buChar char="•"/>
            </a:pPr>
            <a:r>
              <a:rPr lang="en-US" sz="1400" dirty="0"/>
              <a:t>11-20-1245 Tx Power control for Non-TB Ranging (Christian Berger)</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869393095"/>
              </p:ext>
            </p:extLst>
          </p:nvPr>
        </p:nvGraphicFramePr>
        <p:xfrm>
          <a:off x="442315" y="1628800"/>
          <a:ext cx="11305256" cy="307832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90722</TotalTime>
  <Words>7529</Words>
  <Application>Microsoft Office PowerPoint</Application>
  <PresentationFormat>Widescreen</PresentationFormat>
  <Paragraphs>1181</Paragraphs>
  <Slides>81</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81</vt:i4>
      </vt:variant>
    </vt:vector>
  </HeadingPairs>
  <TitlesOfParts>
    <vt:vector size="89"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28th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613</cp:revision>
  <cp:lastPrinted>1601-01-01T00:00:00Z</cp:lastPrinted>
  <dcterms:created xsi:type="dcterms:W3CDTF">2018-08-06T10:28:59Z</dcterms:created>
  <dcterms:modified xsi:type="dcterms:W3CDTF">2020-09-28T23:39:42Z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