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660" r:id="rId61"/>
    <p:sldId id="663" r:id="rId62"/>
    <p:sldId id="713" r:id="rId63"/>
    <p:sldId id="710" r:id="rId64"/>
    <p:sldId id="709" r:id="rId65"/>
    <p:sldId id="574" r:id="rId66"/>
    <p:sldId id="575" r:id="rId67"/>
    <p:sldId id="315" r:id="rId68"/>
    <p:sldId id="312" r:id="rId69"/>
    <p:sldId id="318" r:id="rId70"/>
    <p:sldId id="472" r:id="rId71"/>
    <p:sldId id="473" r:id="rId72"/>
    <p:sldId id="474" r:id="rId73"/>
    <p:sldId id="480" r:id="rId74"/>
    <p:sldId id="259" r:id="rId75"/>
    <p:sldId id="260" r:id="rId76"/>
    <p:sldId id="261"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660"/>
            <p14:sldId id="663"/>
            <p14:sldId id="713"/>
            <p14:sldId id="710"/>
            <p14:sldId id="709"/>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6807" autoAdjust="0"/>
  </p:normalViewPr>
  <p:slideViewPr>
    <p:cSldViewPr>
      <p:cViewPr varScale="1">
        <p:scale>
          <a:sx n="124" d="100"/>
          <a:sy n="124" d="100"/>
        </p:scale>
        <p:origin x="114" y="52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2020-09-17</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6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a:t>
            </a:r>
            <a:r>
              <a:rPr lang="en-US" sz="1400"/>
              <a:t>Das)</a:t>
            </a:r>
            <a:endParaRPr lang="en-US" sz="1400" dirty="0"/>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42983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9463229"/>
              </p:ext>
            </p:extLst>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90701</TotalTime>
  <Words>7079</Words>
  <Application>Microsoft Office PowerPoint</Application>
  <PresentationFormat>Widescreen</PresentationFormat>
  <Paragraphs>1104</Paragraphs>
  <Slides>76</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606</cp:revision>
  <cp:lastPrinted>1601-01-01T00:00:00Z</cp:lastPrinted>
  <dcterms:created xsi:type="dcterms:W3CDTF">2018-08-06T10:28:59Z</dcterms:created>
  <dcterms:modified xsi:type="dcterms:W3CDTF">2020-09-24T16:05:35Z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