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07" r:id="rId56"/>
    <p:sldId id="708" r:id="rId57"/>
    <p:sldId id="705" r:id="rId58"/>
    <p:sldId id="706" r:id="rId59"/>
    <p:sldId id="660" r:id="rId60"/>
    <p:sldId id="663" r:id="rId61"/>
    <p:sldId id="710" r:id="rId62"/>
    <p:sldId id="709" r:id="rId63"/>
    <p:sldId id="574" r:id="rId64"/>
    <p:sldId id="575" r:id="rId65"/>
    <p:sldId id="315" r:id="rId66"/>
    <p:sldId id="312" r:id="rId67"/>
    <p:sldId id="318" r:id="rId68"/>
    <p:sldId id="472" r:id="rId69"/>
    <p:sldId id="473" r:id="rId70"/>
    <p:sldId id="474" r:id="rId71"/>
    <p:sldId id="480" r:id="rId72"/>
    <p:sldId id="259" r:id="rId73"/>
    <p:sldId id="260" r:id="rId74"/>
    <p:sldId id="261" r:id="rId7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07"/>
            <p14:sldId id="708"/>
            <p14:sldId id="705"/>
            <p14:sldId id="706"/>
          </p14:sldIdLst>
        </p14:section>
        <p14:section name="Sep. 24 Telecon" id="{AA7037D8-F02B-4077-B8D7-55614523563B}">
          <p14:sldIdLst>
            <p14:sldId id="660"/>
            <p14:sldId id="663"/>
            <p14:sldId id="710"/>
            <p14:sldId id="709"/>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3" autoAdjust="0"/>
    <p:restoredTop sz="96807" autoAdjust="0"/>
  </p:normalViewPr>
  <p:slideViewPr>
    <p:cSldViewPr>
      <p:cViewPr varScale="1">
        <p:scale>
          <a:sx n="122" d="100"/>
          <a:sy n="122" d="100"/>
        </p:scale>
        <p:origin x="114" y="3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2020-09-17</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4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a:t>
            </a:r>
          </a:p>
          <a:p>
            <a:pPr lvl="1" algn="just">
              <a:spcBef>
                <a:spcPct val="20000"/>
              </a:spcBef>
              <a:buFontTx/>
              <a:buChar char="•"/>
            </a:pPr>
            <a:r>
              <a:rPr lang="en-US" sz="1400" dirty="0"/>
              <a:t>11-20-1393 </a:t>
            </a:r>
            <a:r>
              <a:rPr lang="en-US" sz="1400" dirty="0" err="1"/>
              <a:t>Misc</a:t>
            </a:r>
            <a:r>
              <a:rPr lang="en-US" sz="1400" dirty="0"/>
              <a:t> CR for Clause 9  (Dibakar Das) </a:t>
            </a: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955132130"/>
              </p:ext>
            </p:extLst>
          </p:nvPr>
        </p:nvGraphicFramePr>
        <p:xfrm>
          <a:off x="493114" y="2347016"/>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11-20-1393 </a:t>
            </a:r>
            <a:r>
              <a:rPr lang="en-US" sz="1400" dirty="0" err="1"/>
              <a:t>Misc</a:t>
            </a:r>
            <a:r>
              <a:rPr lang="en-US" sz="1400" dirty="0"/>
              <a:t> CR for Clause 9  (Dibakar Das)  - for completion</a:t>
            </a:r>
          </a:p>
          <a:p>
            <a:pPr lvl="1" algn="just">
              <a:spcBef>
                <a:spcPct val="20000"/>
              </a:spcBef>
              <a:buFontTx/>
              <a:buChar char="•"/>
            </a:pPr>
            <a:r>
              <a:rPr lang="en-US" sz="1400" dirty="0"/>
              <a:t>11-20-1501 LMR Time Stamps (Erik Lindskog) (as time permits)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2541343"/>
              </p:ext>
            </p:extLst>
          </p:nvPr>
        </p:nvGraphicFramePr>
        <p:xfrm>
          <a:off x="442315" y="1628800"/>
          <a:ext cx="11305256" cy="33831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90420</TotalTime>
  <Words>6913</Words>
  <Application>Microsoft Office PowerPoint</Application>
  <PresentationFormat>Widescreen</PresentationFormat>
  <Paragraphs>1072</Paragraphs>
  <Slides>74</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2"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Submission pipeline</vt:lpstr>
      <vt:lpstr>Scheduled telecon</vt:lpstr>
      <vt:lpstr>AOB?</vt:lpstr>
      <vt:lpstr>Adjourn</vt:lpstr>
      <vt:lpstr>IEEE Electronic Meeting slot - Sep. 24th </vt:lpstr>
      <vt:lpstr>Review Submissions</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592</cp:revision>
  <cp:lastPrinted>1601-01-01T00:00:00Z</cp:lastPrinted>
  <dcterms:created xsi:type="dcterms:W3CDTF">2018-08-06T10:28:59Z</dcterms:created>
  <dcterms:modified xsi:type="dcterms:W3CDTF">2020-09-21T17:55:41Z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