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60" r:id="rId36"/>
    <p:sldId id="677" r:id="rId37"/>
    <p:sldId id="590" r:id="rId38"/>
    <p:sldId id="670" r:id="rId39"/>
    <p:sldId id="671" r:id="rId40"/>
    <p:sldId id="399" r:id="rId41"/>
    <p:sldId id="668" r:id="rId42"/>
    <p:sldId id="661" r:id="rId43"/>
    <p:sldId id="679" r:id="rId44"/>
    <p:sldId id="678" r:id="rId45"/>
    <p:sldId id="680" r:id="rId46"/>
    <p:sldId id="681" r:id="rId47"/>
    <p:sldId id="682" r:id="rId48"/>
    <p:sldId id="663" r:id="rId49"/>
    <p:sldId id="672" r:id="rId50"/>
    <p:sldId id="662" r:id="rId51"/>
    <p:sldId id="574" r:id="rId52"/>
    <p:sldId id="575" r:id="rId53"/>
    <p:sldId id="315" r:id="rId54"/>
    <p:sldId id="312" r:id="rId55"/>
    <p:sldId id="318" r:id="rId56"/>
    <p:sldId id="472" r:id="rId57"/>
    <p:sldId id="473" r:id="rId58"/>
    <p:sldId id="474" r:id="rId59"/>
    <p:sldId id="480" r:id="rId60"/>
    <p:sldId id="259" r:id="rId61"/>
    <p:sldId id="260" r:id="rId62"/>
    <p:sldId id="261"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60"/>
            <p14:sldId id="677"/>
            <p14:sldId id="590"/>
            <p14:sldId id="670"/>
            <p14:sldId id="671"/>
            <p14:sldId id="399"/>
            <p14:sldId id="668"/>
            <p14:sldId id="661"/>
            <p14:sldId id="679"/>
            <p14:sldId id="678"/>
            <p14:sldId id="680"/>
            <p14:sldId id="681"/>
            <p14:sldId id="682"/>
            <p14:sldId id="663"/>
            <p14:sldId id="672"/>
            <p14:sldId id="662"/>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6807" autoAdjust="0"/>
  </p:normalViewPr>
  <p:slideViewPr>
    <p:cSldViewPr>
      <p:cViewPr>
        <p:scale>
          <a:sx n="125" d="100"/>
          <a:sy n="125" d="100"/>
        </p:scale>
        <p:origin x="402"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222527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919384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78119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2020-09-17</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3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4252017"/>
              </p:ext>
            </p:extLst>
          </p:nvPr>
        </p:nvGraphicFramePr>
        <p:xfrm>
          <a:off x="479376" y="1260086"/>
          <a:ext cx="11305256" cy="4236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508317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314794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2400516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8549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31954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267294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09910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90234</TotalTime>
  <Words>5966</Words>
  <Application>Microsoft Office PowerPoint</Application>
  <PresentationFormat>Widescreen</PresentationFormat>
  <Paragraphs>910</Paragraphs>
  <Slides>62</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581</cp:revision>
  <cp:lastPrinted>1601-01-01T00:00:00Z</cp:lastPrinted>
  <dcterms:created xsi:type="dcterms:W3CDTF">2018-08-06T10:28:59Z</dcterms:created>
  <dcterms:modified xsi:type="dcterms:W3CDTF">2020-09-17T19:29:52Z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