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60" r:id="rId36"/>
    <p:sldId id="677" r:id="rId37"/>
    <p:sldId id="590" r:id="rId38"/>
    <p:sldId id="670" r:id="rId39"/>
    <p:sldId id="671" r:id="rId40"/>
    <p:sldId id="399" r:id="rId41"/>
    <p:sldId id="661" r:id="rId42"/>
    <p:sldId id="679" r:id="rId43"/>
    <p:sldId id="678" r:id="rId44"/>
    <p:sldId id="663" r:id="rId45"/>
    <p:sldId id="672" r:id="rId46"/>
    <p:sldId id="662" r:id="rId47"/>
    <p:sldId id="667" r:id="rId48"/>
    <p:sldId id="668" r:id="rId49"/>
    <p:sldId id="574" r:id="rId50"/>
    <p:sldId id="575" r:id="rId51"/>
    <p:sldId id="315" r:id="rId52"/>
    <p:sldId id="312" r:id="rId53"/>
    <p:sldId id="318" r:id="rId54"/>
    <p:sldId id="472" r:id="rId55"/>
    <p:sldId id="473" r:id="rId56"/>
    <p:sldId id="474" r:id="rId57"/>
    <p:sldId id="480" r:id="rId58"/>
    <p:sldId id="259" r:id="rId59"/>
    <p:sldId id="260" r:id="rId60"/>
    <p:sldId id="261"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60"/>
            <p14:sldId id="677"/>
            <p14:sldId id="590"/>
            <p14:sldId id="670"/>
            <p14:sldId id="671"/>
            <p14:sldId id="399"/>
            <p14:sldId id="661"/>
            <p14:sldId id="679"/>
            <p14:sldId id="678"/>
            <p14:sldId id="663"/>
            <p14:sldId id="672"/>
            <p14:sldId id="662"/>
            <p14:sldId id="667"/>
            <p14:sldId id="668"/>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06" autoAdjust="0"/>
    <p:restoredTop sz="96807" autoAdjust="0"/>
  </p:normalViewPr>
  <p:slideViewPr>
    <p:cSldViewPr>
      <p:cViewPr>
        <p:scale>
          <a:sx n="125" d="100"/>
          <a:sy n="125" d="100"/>
        </p:scale>
        <p:origin x="402" y="-54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018583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22527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919384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781197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2020-09-16</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2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22886688"/>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5083171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~190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88826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a:t>
            </a:r>
          </a:p>
          <a:p>
            <a:r>
              <a:rPr lang="en-US" altLang="en-US" sz="500" b="0" dirty="0"/>
              <a:t> 3-2021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147768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a:t>
            </a:r>
          </a:p>
          <a:p>
            <a:pPr marL="0" indent="0"/>
            <a:r>
              <a:rPr lang="en-US" b="0" dirty="0"/>
              <a:t>We commit to the </a:t>
            </a:r>
            <a:r>
              <a:rPr lang="en-US" b="0" dirty="0" err="1"/>
              <a:t>TGaz</a:t>
            </a:r>
            <a:r>
              <a:rPr lang="en-US" b="0" dirty="0"/>
              <a:t> proposed timeline as depicted in the previous slide of submission 11-20-1370r?</a:t>
            </a:r>
          </a:p>
          <a:p>
            <a:pPr marL="0" indent="0"/>
            <a:endParaRPr lang="en-US" b="0" dirty="0"/>
          </a:p>
          <a:p>
            <a:pPr marL="0" indent="0"/>
            <a:r>
              <a:rPr lang="en-US" b="0" dirty="0"/>
              <a:t>Moved:</a:t>
            </a:r>
          </a:p>
          <a:p>
            <a:pPr marL="0" indent="0"/>
            <a:r>
              <a:rPr lang="en-US" b="0" dirty="0"/>
              <a:t>Second:</a:t>
            </a:r>
          </a:p>
          <a:p>
            <a:pPr marL="0" indent="0"/>
            <a:r>
              <a:rPr lang="en-US" b="0" dirty="0"/>
              <a:t>Results (Y/N/A):</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96154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2400516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(202009-11)</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a:t>
            </a:r>
          </a:p>
          <a:p>
            <a:r>
              <a:rPr lang="en-US" sz="2000" b="0" dirty="0"/>
              <a:t>Second:</a:t>
            </a:r>
          </a:p>
          <a:p>
            <a:r>
              <a:rPr lang="en-US" sz="2000" b="0" dirty="0"/>
              <a:t>Results (Y/N/A):</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385491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338265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773932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607A4-BE33-4F81-9530-D4AD385B89A9}"/>
              </a:ext>
            </a:extLst>
          </p:cNvPr>
          <p:cNvSpPr>
            <a:spLocks noGrp="1"/>
          </p:cNvSpPr>
          <p:nvPr>
            <p:ph type="title"/>
          </p:nvPr>
        </p:nvSpPr>
        <p:spPr/>
        <p:txBody>
          <a:bodyPr/>
          <a:lstStyle/>
          <a:p>
            <a:r>
              <a:rPr lang="en-US" dirty="0"/>
              <a:t>Review Program Timelines</a:t>
            </a:r>
          </a:p>
        </p:txBody>
      </p:sp>
      <p:sp>
        <p:nvSpPr>
          <p:cNvPr id="3" name="Content Placeholder 2">
            <a:extLst>
              <a:ext uri="{FF2B5EF4-FFF2-40B4-BE49-F238E27FC236}">
                <a16:creationId xmlns:a16="http://schemas.microsoft.com/office/drawing/2014/main" id="{06488527-45B5-42C5-8203-CB2FA88CEE2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CEC16B-530C-4E7A-8020-3531ACF80ED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1CCD6F2-7B6C-461B-BC65-65FC7AC56B0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56D12E4-4BAB-4F44-8AA0-4D1406D9EC8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307125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90942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90112</TotalTime>
  <Words>5733</Words>
  <Application>Microsoft Office PowerPoint</Application>
  <PresentationFormat>Widescreen</PresentationFormat>
  <Paragraphs>888</Paragraphs>
  <Slides>60</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8"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Week - Sep. 17th</vt:lpstr>
      <vt:lpstr>Submission List for this meeting slot</vt:lpstr>
      <vt:lpstr>Achievement this week and Comment Resolution status</vt:lpstr>
      <vt:lpstr>Timelines - current</vt:lpstr>
      <vt:lpstr>Timelines - proposed</vt:lpstr>
      <vt:lpstr>TGaz Timeline</vt:lpstr>
      <vt:lpstr>Scheduled Telecons</vt:lpstr>
      <vt:lpstr>Review Submission Pipeline</vt:lpstr>
      <vt:lpstr>Submission 11-20-1487</vt:lpstr>
      <vt:lpstr>Review Submissions</vt:lpstr>
      <vt:lpstr>PowerPoint Presentation</vt:lpstr>
      <vt:lpstr>Progress Made During This Week</vt:lpstr>
      <vt:lpstr>Review Program Timelines</vt:lpstr>
      <vt:lpstr>Targets Towards Next Meeting</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562</cp:revision>
  <cp:lastPrinted>1601-01-01T00:00:00Z</cp:lastPrinted>
  <dcterms:created xsi:type="dcterms:W3CDTF">2018-08-06T10:28:59Z</dcterms:created>
  <dcterms:modified xsi:type="dcterms:W3CDTF">2020-09-17T17:27:42Z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