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64" r:id="rId33"/>
    <p:sldId id="659" r:id="rId34"/>
    <p:sldId id="660" r:id="rId35"/>
    <p:sldId id="663" r:id="rId36"/>
    <p:sldId id="670" r:id="rId37"/>
    <p:sldId id="671" r:id="rId38"/>
    <p:sldId id="399" r:id="rId39"/>
    <p:sldId id="672" r:id="rId40"/>
    <p:sldId id="661" r:id="rId41"/>
    <p:sldId id="666" r:id="rId42"/>
    <p:sldId id="662" r:id="rId43"/>
    <p:sldId id="667" r:id="rId44"/>
    <p:sldId id="590" r:id="rId45"/>
    <p:sldId id="668" r:id="rId46"/>
    <p:sldId id="574" r:id="rId47"/>
    <p:sldId id="575"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64"/>
            <p14:sldId id="659"/>
          </p14:sldIdLst>
        </p14:section>
        <p14:section name="Sep 17 - Sep. IEEE Electronic meeting" id="{9C4DD2E7-E2D1-47B3-B60E-BD99107742CF}">
          <p14:sldIdLst>
            <p14:sldId id="660"/>
            <p14:sldId id="663"/>
            <p14:sldId id="670"/>
            <p14:sldId id="671"/>
            <p14:sldId id="399"/>
            <p14:sldId id="672"/>
            <p14:sldId id="661"/>
            <p14:sldId id="666"/>
            <p14:sldId id="662"/>
            <p14:sldId id="667"/>
            <p14:sldId id="590"/>
            <p14:sldId id="668"/>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6807" autoAdjust="0"/>
  </p:normalViewPr>
  <p:slideViewPr>
    <p:cSldViewPr>
      <p:cViewPr>
        <p:scale>
          <a:sx n="125" d="100"/>
          <a:sy n="125" d="100"/>
        </p:scale>
        <p:origin x="90"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781197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41877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2020-09-15</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next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a:t>
            </a:r>
          </a:p>
          <a:p>
            <a:r>
              <a:rPr lang="en-US" altLang="en-US" sz="500" b="0" dirty="0"/>
              <a:t> 3-2021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a:t>
            </a:r>
          </a:p>
          <a:p>
            <a:pPr marL="0" indent="0"/>
            <a:r>
              <a:rPr lang="en-US" b="0" dirty="0"/>
              <a:t>We commit to the </a:t>
            </a:r>
            <a:r>
              <a:rPr lang="en-US" b="0" dirty="0" err="1"/>
              <a:t>TGaz</a:t>
            </a:r>
            <a:r>
              <a:rPr lang="en-US" b="0" dirty="0"/>
              <a:t> proposed timeline as depicted in the previous slide of submission 11-20-1370r?</a:t>
            </a:r>
          </a:p>
          <a:p>
            <a:pPr marL="0" indent="0"/>
            <a:endParaRPr lang="en-US" b="0" dirty="0"/>
          </a:p>
          <a:p>
            <a:pPr marL="0" indent="0"/>
            <a:r>
              <a:rPr lang="en-US" b="0" dirty="0"/>
              <a:t>Moved:</a:t>
            </a:r>
          </a:p>
          <a:p>
            <a:pPr marL="0" indent="0"/>
            <a:r>
              <a:rPr lang="en-US" b="0" dirty="0"/>
              <a:t>Second:</a:t>
            </a:r>
          </a:p>
          <a:p>
            <a:pPr marL="0" indent="0"/>
            <a:r>
              <a:rPr lang="en-US" b="0" dirty="0"/>
              <a:t>Results (Y/N/A):</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30 		(Wed.), 	13:00 ET – 14:30 ET</a:t>
            </a:r>
            <a:r>
              <a:rPr lang="en-US" altLang="en-US" sz="2000" b="0" baseline="30000" dirty="0"/>
              <a:t> + </a:t>
            </a:r>
            <a:r>
              <a:rPr lang="en-US" altLang="en-US" sz="2000" b="0" dirty="0"/>
              <a:t>	</a:t>
            </a:r>
            <a:endParaRPr lang="en-US" altLang="en-US" sz="2000" b="0" baseline="30000" dirty="0"/>
          </a:p>
          <a:p>
            <a:pPr>
              <a:buFont typeface="Arial" panose="020B0604020202020204" pitchFamily="34" charset="0"/>
              <a:buChar char="•"/>
            </a:pPr>
            <a:r>
              <a:rPr lang="en-US" altLang="en-US" sz="2000" b="0" dirty="0"/>
              <a:t>Oct. 1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7 		(Wed.), 	13:00 ET – 14:30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8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14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15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21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28 		(Thu.),  	10:00 ET – 12:00 ET extended (joint </a:t>
            </a:r>
            <a:r>
              <a:rPr lang="en-US" altLang="en-US" sz="2000" b="0" dirty="0" err="1"/>
              <a:t>TGaz</a:t>
            </a:r>
            <a:r>
              <a:rPr lang="en-US" altLang="en-US" sz="2000" b="0" dirty="0"/>
              <a:t> plenary/technical)</a:t>
            </a:r>
            <a:r>
              <a:rPr lang="en-US" altLang="en-US" sz="2000" b="0" baseline="30000" dirty="0"/>
              <a:t> +</a:t>
            </a:r>
            <a:endParaRPr lang="en-US" altLang="en-US" sz="2000" b="0" dirty="0"/>
          </a:p>
          <a:p>
            <a:pPr marL="0" indent="0"/>
            <a:endParaRPr lang="en-US" altLang="en-US" sz="2000" b="0" baseline="30000" dirty="0"/>
          </a:p>
          <a:p>
            <a:pPr marL="0" indent="0"/>
            <a:r>
              <a:rPr lang="en-US" altLang="en-US" sz="2000" b="0" baseline="30000" dirty="0"/>
              <a:t>+ </a:t>
            </a:r>
            <a:r>
              <a:rPr lang="en-US" altLang="en-US" sz="2000" b="0" dirty="0"/>
              <a:t>- newly announced.</a:t>
            </a:r>
          </a:p>
          <a:p>
            <a:pPr marL="0" indent="0"/>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XXX</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&lt;250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87378</TotalTime>
  <Words>5179</Words>
  <Application>Microsoft Office PowerPoint</Application>
  <PresentationFormat>Widescreen</PresentationFormat>
  <Paragraphs>753</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Review Submissions</vt:lpstr>
      <vt:lpstr>PowerPoint Presentation</vt:lpstr>
      <vt:lpstr>IEEE Electronic Meeting Week - Sep. 17th</vt:lpstr>
      <vt:lpstr>Review Submissions</vt:lpstr>
      <vt:lpstr>Timelines - current</vt:lpstr>
      <vt:lpstr>Timelines - proposed</vt:lpstr>
      <vt:lpstr>TGaz Timeline</vt:lpstr>
      <vt:lpstr>PowerPoint Presentation</vt:lpstr>
      <vt:lpstr>Scheduled Telecons</vt:lpstr>
      <vt:lpstr>Review Submission Pipeline</vt:lpstr>
      <vt:lpstr>Propress Made During This Week</vt:lpstr>
      <vt:lpstr>Review Program Timelines</vt:lpstr>
      <vt:lpstr>Achievement this week and Comment Resolution status</vt:lpstr>
      <vt:lpstr>Targets Towards Next Meeting</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535</cp:revision>
  <cp:lastPrinted>1601-01-01T00:00:00Z</cp:lastPrinted>
  <dcterms:created xsi:type="dcterms:W3CDTF">2018-08-06T10:28:59Z</dcterms:created>
  <dcterms:modified xsi:type="dcterms:W3CDTF">2020-09-15T19:35:47Z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