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658" r:id="rId24"/>
    <p:sldId id="669" r:id="rId25"/>
    <p:sldId id="665" r:id="rId26"/>
    <p:sldId id="657" r:id="rId27"/>
    <p:sldId id="656" r:id="rId28"/>
    <p:sldId id="664" r:id="rId29"/>
    <p:sldId id="659" r:id="rId30"/>
    <p:sldId id="660" r:id="rId31"/>
    <p:sldId id="663" r:id="rId32"/>
    <p:sldId id="661" r:id="rId33"/>
    <p:sldId id="666" r:id="rId34"/>
    <p:sldId id="662" r:id="rId35"/>
    <p:sldId id="667" r:id="rId36"/>
    <p:sldId id="668" r:id="rId37"/>
    <p:sldId id="590" r:id="rId38"/>
    <p:sldId id="574" r:id="rId39"/>
    <p:sldId id="575" r:id="rId40"/>
    <p:sldId id="315" r:id="rId41"/>
    <p:sldId id="312" r:id="rId42"/>
    <p:sldId id="318" r:id="rId43"/>
    <p:sldId id="472" r:id="rId44"/>
    <p:sldId id="473" r:id="rId45"/>
    <p:sldId id="474" r:id="rId46"/>
    <p:sldId id="480" r:id="rId47"/>
    <p:sldId id="259" r:id="rId48"/>
    <p:sldId id="260" r:id="rId49"/>
    <p:sldId id="261" r:id="rId5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Lst>
        </p14:section>
        <p14:section name="Sep 15 - Sep. IEEE Electronic Meeting" id="{6EF0D20E-9CD3-4981-8AC2-171F84531D0D}">
          <p14:sldIdLst>
            <p14:sldId id="658"/>
            <p14:sldId id="669"/>
            <p14:sldId id="665"/>
            <p14:sldId id="657"/>
          </p14:sldIdLst>
        </p14:section>
        <p14:section name="Sep 16 - Sep. IEEE Electronic meeting" id="{CAF49197-A9CA-4D60-A248-EC97EE23FED7}">
          <p14:sldIdLst>
            <p14:sldId id="656"/>
            <p14:sldId id="664"/>
            <p14:sldId id="659"/>
          </p14:sldIdLst>
        </p14:section>
        <p14:section name="Sep 17 - Sep. IEEE Electronic meeting" id="{9C4DD2E7-E2D1-47B3-B60E-BD99107742CF}">
          <p14:sldIdLst>
            <p14:sldId id="660"/>
            <p14:sldId id="663"/>
            <p14:sldId id="661"/>
            <p14:sldId id="666"/>
            <p14:sldId id="662"/>
            <p14:sldId id="667"/>
            <p14:sldId id="668"/>
            <p14:sldId id="590"/>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914" autoAdjust="0"/>
    <p:restoredTop sz="96807" autoAdjust="0"/>
  </p:normalViewPr>
  <p:slideViewPr>
    <p:cSldViewPr>
      <p:cViewPr varScale="1">
        <p:scale>
          <a:sx n="105" d="100"/>
          <a:sy n="105" d="100"/>
        </p:scale>
        <p:origin x="126" y="49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2020-08-31</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8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 - Preliminary</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a:t>
            </a:r>
          </a:p>
          <a:p>
            <a:pPr algn="just">
              <a:spcBef>
                <a:spcPct val="20000"/>
              </a:spcBef>
              <a:buFontTx/>
              <a:buChar char="•"/>
            </a:pPr>
            <a:r>
              <a:rPr lang="en-US" sz="1800" b="0" dirty="0"/>
              <a:t>Review and setup telecon plan.</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program timelines.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a:t>Review and setup telecons.</a:t>
            </a:r>
          </a:p>
          <a:p>
            <a:pPr algn="just">
              <a:spcBef>
                <a:spcPct val="20000"/>
              </a:spcBef>
              <a:buFontTx/>
              <a:buChar char="•"/>
            </a:pPr>
            <a:r>
              <a:rPr lang="en-US" sz="1800" b="0" dirty="0"/>
              <a:t>Review Submission Pipeline</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LB249 CR status</a:t>
            </a:r>
          </a:p>
          <a:p>
            <a:pPr algn="just">
              <a:spcBef>
                <a:spcPct val="20000"/>
              </a:spcBef>
              <a:buFontTx/>
              <a:buChar char="•"/>
            </a:pPr>
            <a:r>
              <a:rPr lang="en-US" sz="1800" b="0" dirty="0"/>
              <a:t>Review program timelines.</a:t>
            </a:r>
          </a:p>
          <a:p>
            <a:pPr algn="just">
              <a:spcBef>
                <a:spcPct val="20000"/>
              </a:spcBef>
              <a:buFontTx/>
              <a:buChar char="•"/>
            </a:pPr>
            <a:r>
              <a:rPr lang="en-US" sz="1800" b="0" dirty="0"/>
              <a:t>Set targets towards next meeting.</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 - PRELIMINARY</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96154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B38A6-7CC6-4CC1-8B98-812CBCF6C01B}"/>
              </a:ext>
            </a:extLst>
          </p:cNvPr>
          <p:cNvSpPr>
            <a:spLocks noGrp="1"/>
          </p:cNvSpPr>
          <p:nvPr>
            <p:ph type="title"/>
          </p:nvPr>
        </p:nvSpPr>
        <p:spPr/>
        <p:txBody>
          <a:bodyPr/>
          <a:lstStyle/>
          <a:p>
            <a:r>
              <a:rPr lang="en-US" dirty="0"/>
              <a:t>Review Submission Pipeline</a:t>
            </a:r>
          </a:p>
        </p:txBody>
      </p:sp>
      <p:sp>
        <p:nvSpPr>
          <p:cNvPr id="3" name="Content Placeholder 2">
            <a:extLst>
              <a:ext uri="{FF2B5EF4-FFF2-40B4-BE49-F238E27FC236}">
                <a16:creationId xmlns:a16="http://schemas.microsoft.com/office/drawing/2014/main" id="{2C9428FA-F204-40EB-8191-7C60CB159F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5143DBF-890E-4C1A-B3F6-9187D2FEBB4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B37C27F-334B-440A-94F6-686596988C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8DC8EBC-B357-45A2-9128-A496C51BF2D6}"/>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40390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err="1"/>
              <a:t>Propress</a:t>
            </a:r>
            <a:r>
              <a:rPr lang="en-US" dirty="0"/>
              <a:t>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773932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607A4-BE33-4F81-9530-D4AD385B89A9}"/>
              </a:ext>
            </a:extLst>
          </p:cNvPr>
          <p:cNvSpPr>
            <a:spLocks noGrp="1"/>
          </p:cNvSpPr>
          <p:nvPr>
            <p:ph type="title"/>
          </p:nvPr>
        </p:nvSpPr>
        <p:spPr/>
        <p:txBody>
          <a:bodyPr/>
          <a:lstStyle/>
          <a:p>
            <a:r>
              <a:rPr lang="en-US" dirty="0"/>
              <a:t>Review Program Timelines</a:t>
            </a:r>
          </a:p>
        </p:txBody>
      </p:sp>
      <p:sp>
        <p:nvSpPr>
          <p:cNvPr id="3" name="Content Placeholder 2">
            <a:extLst>
              <a:ext uri="{FF2B5EF4-FFF2-40B4-BE49-F238E27FC236}">
                <a16:creationId xmlns:a16="http://schemas.microsoft.com/office/drawing/2014/main" id="{06488527-45B5-42C5-8203-CB2FA88CEE2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CEC16B-530C-4E7A-8020-3531ACF80ED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B1CCD6F2-7B6C-461B-BC65-65FC7AC56B0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56D12E4-4BAB-4F44-8AA0-4D1406D9EC8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307125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99094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74393</TotalTime>
  <Words>4319</Words>
  <Application>Microsoft Office PowerPoint</Application>
  <PresentationFormat>Widescreen</PresentationFormat>
  <Paragraphs>504</Paragraphs>
  <Slides>49</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6" baseType="lpstr">
      <vt:lpstr>Arial</vt:lpstr>
      <vt:lpstr>Calibri</vt:lpstr>
      <vt:lpstr>Monotype Sorts</vt:lpstr>
      <vt:lpstr>Montserrat</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 - Preliminary</vt:lpstr>
      <vt:lpstr>IEEE Electronic Meeting Week - Sep. 15th</vt:lpstr>
      <vt:lpstr>Submissions Awaiting Motions</vt:lpstr>
      <vt:lpstr>Review Submissions</vt:lpstr>
      <vt:lpstr>PowerPoint Presentation</vt:lpstr>
      <vt:lpstr>IEEE Electronic Meeting Week - Sep. 16th</vt:lpstr>
      <vt:lpstr>Review Submissions</vt:lpstr>
      <vt:lpstr>PowerPoint Presentation</vt:lpstr>
      <vt:lpstr>IEEE Electronic Meeting Week - Sep. 17th</vt:lpstr>
      <vt:lpstr>Review Submissions</vt:lpstr>
      <vt:lpstr>Scheduled Telecons - PRELIMINARY</vt:lpstr>
      <vt:lpstr>Review Submission Pipeline</vt:lpstr>
      <vt:lpstr>Propress Made During This Week</vt:lpstr>
      <vt:lpstr>Review Program Timelines</vt:lpstr>
      <vt:lpstr>Targets Towards Next Meeting</vt:lpstr>
      <vt:lpstr>Comment Resolution status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493</cp:revision>
  <cp:lastPrinted>1601-01-01T00:00:00Z</cp:lastPrinted>
  <dcterms:created xsi:type="dcterms:W3CDTF">2018-08-06T10:28:59Z</dcterms:created>
  <dcterms:modified xsi:type="dcterms:W3CDTF">2020-09-04T01:11:19Z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