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83" r:id="rId4"/>
    <p:sldId id="281" r:id="rId5"/>
    <p:sldId id="262" r:id="rId6"/>
    <p:sldId id="265" r:id="rId7"/>
    <p:sldId id="289" r:id="rId8"/>
    <p:sldId id="266" r:id="rId9"/>
    <p:sldId id="267" r:id="rId10"/>
    <p:sldId id="269" r:id="rId11"/>
    <p:sldId id="270" r:id="rId12"/>
    <p:sldId id="288" r:id="rId13"/>
    <p:sldId id="278" r:id="rId14"/>
    <p:sldId id="271" r:id="rId15"/>
    <p:sldId id="272" r:id="rId16"/>
    <p:sldId id="273" r:id="rId17"/>
    <p:sldId id="274" r:id="rId18"/>
    <p:sldId id="282" r:id="rId19"/>
    <p:sldId id="277" r:id="rId20"/>
    <p:sldId id="275" r:id="rId21"/>
    <p:sldId id="276" r:id="rId22"/>
    <p:sldId id="279" r:id="rId23"/>
    <p:sldId id="263" r:id="rId24"/>
    <p:sldId id="286" r:id="rId25"/>
    <p:sldId id="287" r:id="rId26"/>
    <p:sldId id="268" r:id="rId2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50" autoAdjust="0"/>
    <p:restoredTop sz="94660"/>
  </p:normalViewPr>
  <p:slideViewPr>
    <p:cSldViewPr>
      <p:cViewPr varScale="1">
        <p:scale>
          <a:sx n="112" d="100"/>
          <a:sy n="112" d="100"/>
        </p:scale>
        <p:origin x="120" y="3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3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802.11-20/1367r0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6-0000-802-11-editorial-style-guide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huawei.com" TargetMode="External"/><Relationship Id="rId13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adrian.p.stephens@ieee.org" TargetMode="External"/><Relationship Id="rId12" Type="http://schemas.openxmlformats.org/officeDocument/2006/relationships/hyperlink" Target="mailto:LRA@tiac.net" TargetMode="External"/><Relationship Id="rId17" Type="http://schemas.openxmlformats.org/officeDocument/2006/relationships/hyperlink" Target="mailto:ddrgal@gmail.com" TargetMode="External"/><Relationship Id="rId2" Type="http://schemas.openxmlformats.org/officeDocument/2006/relationships/hyperlink" Target="mailto:alex.ashley@hotmail.co.uk" TargetMode="External"/><Relationship Id="rId16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tere@ieee.org" TargetMode="External"/><Relationship Id="rId11" Type="http://schemas.openxmlformats.org/officeDocument/2006/relationships/hyperlink" Target="mailto:aasterja@qti.qualcomm.com" TargetMode="External"/><Relationship Id="rId5" Type="http://schemas.openxmlformats.org/officeDocument/2006/relationships/hyperlink" Target="mailto:henry@LOGOUT.COM" TargetMode="External"/><Relationship Id="rId15" Type="http://schemas.openxmlformats.org/officeDocument/2006/relationships/hyperlink" Target="mailto:shiwenhe@seu.edu.cn" TargetMode="External"/><Relationship Id="rId10" Type="http://schemas.openxmlformats.org/officeDocument/2006/relationships/hyperlink" Target="mailto:yongho.seok@gmai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jiamin.chen@mail01.huawei.com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emily.h.qi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bahareh.sagedhi@intel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carol.Ansley@arris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harrybims@me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(Sep 2020)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800" dirty="0"/>
              <a:t>P802.11ay was started on D3.1 out of March meeting (Robert Stacey, Solomon </a:t>
            </a:r>
            <a:r>
              <a:rPr lang="en-US" sz="1800" dirty="0" err="1"/>
              <a:t>Trainin</a:t>
            </a:r>
            <a:r>
              <a:rPr lang="en-US" sz="1800" dirty="0"/>
              <a:t>, Edward Au, Emily Qi, Yongho Seok, Peter Ecclesine) 19/681r6 MDR complete</a:t>
            </a:r>
          </a:p>
          <a:p>
            <a:r>
              <a:rPr lang="en-US" sz="1800" dirty="0"/>
              <a:t>P802.11ax was started on D4.1 out of May meeting (Robert Stacey, Edward Au (mid June), Yongho Seok, Naveen Kakani,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Huang) 19/1015r4 MDR complete</a:t>
            </a:r>
          </a:p>
          <a:p>
            <a:r>
              <a:rPr lang="en-US" sz="1800" dirty="0"/>
              <a:t>P802.11ba was started on D4.0 out of September meeting (Robert Stacey, Po-Kai Huang, </a:t>
            </a:r>
            <a:r>
              <a:rPr lang="en-US" sz="1800" dirty="0" err="1"/>
              <a:t>Rojan</a:t>
            </a:r>
            <a:r>
              <a:rPr lang="en-US" sz="1800" dirty="0"/>
              <a:t> </a:t>
            </a:r>
            <a:r>
              <a:rPr lang="en-US" sz="1800" dirty="0" err="1"/>
              <a:t>Chitrakar</a:t>
            </a:r>
            <a:r>
              <a:rPr lang="en-US" sz="1800" dirty="0"/>
              <a:t>, </a:t>
            </a:r>
            <a:r>
              <a:rPr lang="en-US" sz="1800" dirty="0" err="1"/>
              <a:t>Yunsong</a:t>
            </a:r>
            <a:r>
              <a:rPr lang="en-US" sz="1800" dirty="0"/>
              <a:t> Yang, </a:t>
            </a:r>
            <a:r>
              <a:rPr lang="en-US" sz="1800" dirty="0" err="1"/>
              <a:t>Yongho</a:t>
            </a:r>
            <a:r>
              <a:rPr lang="en-US" sz="1800" dirty="0"/>
              <a:t> Seok, Mark Hamilton ) 19/176</a:t>
            </a:r>
            <a:r>
              <a:rPr lang="en-US" sz="1800" dirty="0">
                <a:solidFill>
                  <a:schemeClr val="tx1"/>
                </a:solidFill>
              </a:rPr>
              <a:t>5r6 </a:t>
            </a:r>
            <a:r>
              <a:rPr lang="en-US" sz="1800" dirty="0"/>
              <a:t>MDR complete</a:t>
            </a:r>
          </a:p>
          <a:p>
            <a:endParaRPr lang="en-US" sz="18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11-09-1034-16-0000-802-11-editorial-style-guide.docx</a:t>
            </a:r>
            <a:r>
              <a:rPr lang="en-GB" dirty="0"/>
              <a:t> 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</a:t>
            </a:r>
          </a:p>
          <a:p>
            <a:r>
              <a:rPr lang="en-US" b="0" dirty="0"/>
              <a:t>see 2.4.3 Elements and 3.9 MIB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REVmd</a:t>
            </a:r>
            <a:r>
              <a:rPr lang="en-GB" dirty="0"/>
              <a:t> practice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??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970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  <a:p>
            <a:r>
              <a:rPr lang="en-GB" sz="20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 Use 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Sep 2020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Nov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619308"/>
              </p:ext>
            </p:extLst>
          </p:nvPr>
        </p:nvGraphicFramePr>
        <p:xfrm>
          <a:off x="794783" y="2057400"/>
          <a:ext cx="10589685" cy="537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9895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934965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4662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822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2021*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790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2021*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189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2021*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242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Dec, 2020,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REVCOM submission date is Oct 13 for Dec 2 meeting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66247"/>
              </p:ext>
            </p:extLst>
          </p:nvPr>
        </p:nvGraphicFramePr>
        <p:xfrm>
          <a:off x="737392" y="1374227"/>
          <a:ext cx="9832832" cy="50093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18827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0347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394224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80551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52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Emily Qi,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13-Jul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7-Jul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16-Jun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Chao Chun Wang,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Volker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Jungnickel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, Harry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Bims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7-Jul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7-Jul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2019 release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Bahar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17-Jun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3.3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6.1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6.1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2.2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0.3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0.01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Edward 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17-Jun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Sep 2020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  <a:p>
            <a:r>
              <a:rPr lang="en-GB" dirty="0"/>
              <a:t>We should make moves to remove Annex G? It has not been supported in 11ax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A557-60AB-4DAC-9CCA-0C1A5AC3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Emeritus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E45FD-9FA1-4E6D-818A-38E342C9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2"/>
              </a:rPr>
              <a:t>alex.ashley@hotmail.co.uk</a:t>
            </a:r>
            <a:r>
              <a:rPr lang="en-US" sz="1400" dirty="0"/>
              <a:t>	</a:t>
            </a:r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3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</a:t>
            </a:r>
            <a:r>
              <a:rPr lang="en-US" sz="1400" dirty="0" err="1"/>
              <a:t>Cordeiro</a:t>
            </a:r>
            <a:r>
              <a:rPr lang="en-US" sz="1400" dirty="0"/>
              <a:t> – </a:t>
            </a:r>
            <a:r>
              <a:rPr lang="en-US" sz="1400" dirty="0">
                <a:hlinkClick r:id="rId4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5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6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– </a:t>
            </a:r>
            <a:r>
              <a:rPr lang="en-US" sz="1400" dirty="0">
                <a:hlinkClick r:id="rId7"/>
              </a:rPr>
              <a:t>adrian.p.stephens@ieee.org</a:t>
            </a:r>
            <a:r>
              <a:rPr lang="en-US" sz="1400" dirty="0"/>
              <a:t> , Edward Au – </a:t>
            </a:r>
            <a:r>
              <a:rPr lang="en-US" sz="1400" u="sng" dirty="0">
                <a:hlinkClick r:id="rId8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dirty="0">
                <a:hlinkClick r:id="rId9"/>
              </a:rPr>
              <a:t>emily.h.qi@intel.com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Seok </a:t>
            </a:r>
            <a:r>
              <a:rPr lang="en-US" sz="1400" dirty="0">
                <a:hlinkClick r:id="rId10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aasterja@qti.qualcomm.com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12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3"/>
              </a:rPr>
              <a:t>Ping.FANG@huawei.com </a:t>
            </a:r>
            <a:endParaRPr lang="en-US" sz="140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</a:t>
            </a:r>
            <a:r>
              <a:rPr lang="en-US" sz="1200" dirty="0" err="1"/>
              <a:t>Jiamin</a:t>
            </a:r>
            <a:r>
              <a:rPr lang="en-US" sz="1200" dirty="0"/>
              <a:t> CHEN – </a:t>
            </a:r>
            <a:r>
              <a:rPr lang="en-US" sz="1200" dirty="0">
                <a:hlinkClick r:id="rId14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15"/>
              </a:rPr>
              <a:t>shiwenhe@seu.edu.cn</a:t>
            </a:r>
            <a:endParaRPr lang="en-US" sz="1200" u="sng" dirty="0"/>
          </a:p>
          <a:p>
            <a:pPr lvl="1"/>
            <a:r>
              <a:rPr lang="en-US" sz="1200" dirty="0" err="1"/>
              <a:t>TGak</a:t>
            </a:r>
            <a:r>
              <a:rPr lang="en-US" sz="1200" dirty="0"/>
              <a:t> – Donald Eastlake – </a:t>
            </a:r>
            <a:r>
              <a:rPr lang="en-US" sz="1200" dirty="0">
                <a:hlinkClick r:id="rId16"/>
              </a:rPr>
              <a:t>d3e3e3@gmail.com</a:t>
            </a:r>
            <a:r>
              <a:rPr lang="en-US" sz="1200" dirty="0"/>
              <a:t>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7"/>
              </a:rPr>
              <a:t>ddrgal@gmail.com</a:t>
            </a:r>
            <a:r>
              <a:rPr lang="en-US" sz="1400" dirty="0"/>
              <a:t> , Lee Armstrong – </a:t>
            </a:r>
            <a:r>
              <a:rPr lang="en-US" sz="1400" dirty="0">
                <a:solidFill>
                  <a:schemeClr val="accent2"/>
                </a:solidFill>
                <a:hlinkClick r:id="rId12"/>
              </a:rPr>
              <a:t>LRA@tiac.net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CA700-5042-42BF-A0FD-38700305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90AEC-3C24-4981-898F-D58B5201CB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C11C0F-FD95-4686-A48B-EA1D999C93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2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11-11-11-1149,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2020-09-14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09/1034r16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2020-09-14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600" dirty="0"/>
              <a:t>802.11 </a:t>
            </a:r>
            <a:r>
              <a:rPr lang="en-US" sz="1800" dirty="0"/>
              <a:t>Editor’s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P802.11bb Amendment (LC) – Volker </a:t>
            </a:r>
            <a:r>
              <a:rPr lang="en-US" sz="1600" dirty="0" err="1"/>
              <a:t>Jungnickel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P802.11bc Amendment (</a:t>
            </a:r>
            <a:r>
              <a:rPr lang="en-US" sz="1600" dirty="0" err="1"/>
              <a:t>eBCS</a:t>
            </a:r>
            <a:r>
              <a:rPr lang="en-US" sz="1600" dirty="0"/>
              <a:t>) – Carol Ansley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P802.11bd Amendment (NGV) – </a:t>
            </a:r>
            <a:r>
              <a:rPr lang="en-US" sz="1600" dirty="0" err="1"/>
              <a:t>Bahar</a:t>
            </a:r>
            <a:r>
              <a:rPr lang="en-US" sz="1600" dirty="0"/>
              <a:t> Sadeghi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P802.11be Amendment (EHT) – Edward Au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err="1"/>
              <a:t>REVmd</a:t>
            </a:r>
            <a:r>
              <a:rPr lang="en-US" sz="1600" dirty="0"/>
              <a:t> – Edward Au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 P802.11ax Amendment (HEW) – Robert Stacey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P802.11az Amendment (NGP) – Roy Want, Chao-Chun Wang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P802.11bb Amendment (LC) – Harry </a:t>
            </a:r>
            <a:r>
              <a:rPr lang="en-US" sz="1400" dirty="0" err="1"/>
              <a:t>Bims</a:t>
            </a:r>
            <a:endParaRPr lang="en-US" sz="1400" dirty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Qi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Jon Rosdahl		Mark Hamilton</a:t>
            </a:r>
            <a:endParaRPr lang="en-US" sz="18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Staff present and always welcome! </a:t>
            </a:r>
            <a:endParaRPr lang="en-US" sz="1400" dirty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	</a:t>
            </a:r>
            <a:r>
              <a:rPr lang="en-US" sz="1800" dirty="0"/>
              <a:t>	Catherine Berger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9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10"/>
              </a:rPr>
              <a:t>carol.ansle</a:t>
            </a:r>
            <a:r>
              <a:rPr lang="en-US" sz="1600" dirty="0"/>
              <a:t>y</a:t>
            </a:r>
            <a:r>
              <a:rPr lang="en-US" sz="1600" dirty="0">
                <a:hlinkClick r:id="rId10"/>
              </a:rPr>
              <a:t>@commscope.com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1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2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3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Sept 14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err="1"/>
              <a:t>REVmd</a:t>
            </a:r>
            <a:r>
              <a:rPr lang="en-GB" sz="2000" dirty="0"/>
              <a:t> – </a:t>
            </a:r>
          </a:p>
          <a:p>
            <a:r>
              <a:rPr lang="en-GB" sz="2000" dirty="0"/>
              <a:t>11ax </a:t>
            </a:r>
            <a:r>
              <a:rPr lang="en-US" sz="2000" dirty="0"/>
              <a:t>–</a:t>
            </a:r>
          </a:p>
          <a:p>
            <a:r>
              <a:rPr lang="en-US" sz="2000" dirty="0"/>
              <a:t>11ay –</a:t>
            </a:r>
          </a:p>
          <a:p>
            <a:r>
              <a:rPr lang="en-GB" sz="2000" dirty="0"/>
              <a:t>11az – </a:t>
            </a:r>
            <a:r>
              <a:rPr lang="en-US" sz="2000" dirty="0"/>
              <a:t> </a:t>
            </a:r>
            <a:endParaRPr lang="en-GB" sz="2000" dirty="0"/>
          </a:p>
          <a:p>
            <a:r>
              <a:rPr lang="en-GB" sz="2000" dirty="0"/>
              <a:t>11ba –</a:t>
            </a:r>
          </a:p>
          <a:p>
            <a:r>
              <a:rPr lang="en-GB" sz="2000" dirty="0"/>
              <a:t>11bb –  </a:t>
            </a:r>
          </a:p>
          <a:p>
            <a:r>
              <a:rPr lang="en-GB" sz="2000" dirty="0"/>
              <a:t>11bc –   </a:t>
            </a:r>
          </a:p>
          <a:p>
            <a:r>
              <a:rPr lang="en-GB" sz="2000" dirty="0"/>
              <a:t>11bd –   </a:t>
            </a:r>
          </a:p>
          <a:p>
            <a:r>
              <a:rPr lang="en-GB" sz="2000" dirty="0"/>
              <a:t>11be – </a:t>
            </a:r>
            <a:r>
              <a:rPr lang="en-US" sz="2000" dirty="0"/>
              <a:t>  </a:t>
            </a:r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85F76-FF85-4146-92F0-BA7A22B8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0B434-A513-42C3-9534-65A73D3AE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321385-5DC2-46DF-9D23-DAFC1E50B0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F702B-2501-4516-899F-9BA174280D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4A3E1A-B6F3-47F5-9890-AE182E2C47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36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2605</TotalTime>
  <Words>2644</Words>
  <Application>Microsoft Office PowerPoint</Application>
  <PresentationFormat>Widescreen</PresentationFormat>
  <Paragraphs>465</Paragraphs>
  <Slides>26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Office Theme</vt:lpstr>
      <vt:lpstr>Document</vt:lpstr>
      <vt:lpstr>802.11 WG Editor’s Meeting (Sep 2020)</vt:lpstr>
      <vt:lpstr>Abstract</vt:lpstr>
      <vt:lpstr>Agenda for 2020-09-14 meeting</vt:lpstr>
      <vt:lpstr>Roll Call – 2020-09-14</vt:lpstr>
      <vt:lpstr>Volunteer Editor Contacts</vt:lpstr>
      <vt:lpstr>Sept 14th roundtable status report</vt:lpstr>
      <vt:lpstr>Status con’t</vt:lpstr>
      <vt:lpstr>Reflector Updates</vt:lpstr>
      <vt:lpstr>IEEE Publication Status</vt:lpstr>
      <vt:lpstr>MDR Status</vt:lpstr>
      <vt:lpstr>802.11 Style Guide</vt:lpstr>
      <vt:lpstr>REVmd practice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Editors Emeritus </vt:lpstr>
      <vt:lpstr>MDR Status</vt:lpstr>
      <vt:lpstr>Update on numbering process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303</cp:revision>
  <cp:lastPrinted>1601-01-01T00:00:00Z</cp:lastPrinted>
  <dcterms:created xsi:type="dcterms:W3CDTF">2018-01-07T18:30:13Z</dcterms:created>
  <dcterms:modified xsi:type="dcterms:W3CDTF">2020-09-14T12:43:54Z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