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21" r:id="rId14"/>
    <p:sldId id="370" r:id="rId15"/>
    <p:sldId id="372" r:id="rId16"/>
    <p:sldId id="27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A5115E-77B2-4742-8256-BC34D8323BA1}" v="9" dt="2020-08-31T22:54:33.3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4" d="100"/>
          <a:sy n="74" d="100"/>
        </p:scale>
        <p:origin x="72" y="7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73A5115E-77B2-4742-8256-BC34D8323BA1}"/>
    <pc:docChg chg="undo custSel addSld modSld modMainMaster">
      <pc:chgData name="Joseph Levy" userId="3766db8f-7892-44ce-ae9b-8fce39950acf" providerId="ADAL" clId="{73A5115E-77B2-4742-8256-BC34D8323BA1}" dt="2020-08-31T22:56:04.272" v="404" actId="108"/>
      <pc:docMkLst>
        <pc:docMk/>
      </pc:docMkLst>
      <pc:sldChg chg="modSp mod">
        <pc:chgData name="Joseph Levy" userId="3766db8f-7892-44ce-ae9b-8fce39950acf" providerId="ADAL" clId="{73A5115E-77B2-4742-8256-BC34D8323BA1}" dt="2020-08-31T13:37:11.035" v="10" actId="6549"/>
        <pc:sldMkLst>
          <pc:docMk/>
          <pc:sldMk cId="0" sldId="256"/>
        </pc:sldMkLst>
        <pc:spChg chg="mod">
          <ac:chgData name="Joseph Levy" userId="3766db8f-7892-44ce-ae9b-8fce39950acf" providerId="ADAL" clId="{73A5115E-77B2-4742-8256-BC34D8323BA1}" dt="2020-08-31T13:37:11.035" v="10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13:37:23.859" v="20" actId="20577"/>
        <pc:sldMkLst>
          <pc:docMk/>
          <pc:sldMk cId="0" sldId="257"/>
        </pc:sldMkLst>
        <pc:spChg chg="mod">
          <ac:chgData name="Joseph Levy" userId="3766db8f-7892-44ce-ae9b-8fce39950acf" providerId="ADAL" clId="{73A5115E-77B2-4742-8256-BC34D8323BA1}" dt="2020-08-31T13:37:23.859" v="2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14:50:28.146" v="25" actId="108"/>
        <pc:sldMkLst>
          <pc:docMk/>
          <pc:sldMk cId="3512326192" sldId="265"/>
        </pc:sldMkLst>
        <pc:spChg chg="mod">
          <ac:chgData name="Joseph Levy" userId="3766db8f-7892-44ce-ae9b-8fce39950acf" providerId="ADAL" clId="{73A5115E-77B2-4742-8256-BC34D8323BA1}" dt="2020-08-31T14:50:28.146" v="25" actId="108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22:22:35.750" v="372" actId="6549"/>
        <pc:sldMkLst>
          <pc:docMk/>
          <pc:sldMk cId="2555810336" sldId="266"/>
        </pc:sldMkLst>
        <pc:spChg chg="mod">
          <ac:chgData name="Joseph Levy" userId="3766db8f-7892-44ce-ae9b-8fce39950acf" providerId="ADAL" clId="{73A5115E-77B2-4742-8256-BC34D8323BA1}" dt="2020-08-31T22:22:35.750" v="372" actId="6549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21:55:05.550" v="37" actId="6549"/>
        <pc:sldMkLst>
          <pc:docMk/>
          <pc:sldMk cId="884494122" sldId="274"/>
        </pc:sldMkLst>
        <pc:spChg chg="mod">
          <ac:chgData name="Joseph Levy" userId="3766db8f-7892-44ce-ae9b-8fce39950acf" providerId="ADAL" clId="{73A5115E-77B2-4742-8256-BC34D8323BA1}" dt="2020-08-31T21:55:05.550" v="37" actId="6549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21:53:10.985" v="33" actId="20577"/>
        <pc:sldMkLst>
          <pc:docMk/>
          <pc:sldMk cId="1419489285" sldId="321"/>
        </pc:sldMkLst>
        <pc:spChg chg="mod">
          <ac:chgData name="Joseph Levy" userId="3766db8f-7892-44ce-ae9b-8fce39950acf" providerId="ADAL" clId="{73A5115E-77B2-4742-8256-BC34D8323BA1}" dt="2020-08-31T21:53:10.985" v="33" actId="20577"/>
          <ac:spMkLst>
            <pc:docMk/>
            <pc:sldMk cId="1419489285" sldId="32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21:51:37.712" v="26"/>
        <pc:sldMkLst>
          <pc:docMk/>
          <pc:sldMk cId="2341275083" sldId="367"/>
        </pc:sldMkLst>
        <pc:spChg chg="mod">
          <ac:chgData name="Joseph Levy" userId="3766db8f-7892-44ce-ae9b-8fce39950acf" providerId="ADAL" clId="{73A5115E-77B2-4742-8256-BC34D8323BA1}" dt="2020-08-31T21:51:37.712" v="26"/>
          <ac:spMkLst>
            <pc:docMk/>
            <pc:sldMk cId="2341275083" sldId="367"/>
            <ac:spMk id="3" creationId="{00000000-0000-0000-0000-000000000000}"/>
          </ac:spMkLst>
        </pc:spChg>
      </pc:sldChg>
      <pc:sldChg chg="addSp delSp modSp mod">
        <pc:chgData name="Joseph Levy" userId="3766db8f-7892-44ce-ae9b-8fce39950acf" providerId="ADAL" clId="{73A5115E-77B2-4742-8256-BC34D8323BA1}" dt="2020-08-31T22:53:53.270" v="388" actId="14734"/>
        <pc:sldMkLst>
          <pc:docMk/>
          <pc:sldMk cId="2972509850" sldId="370"/>
        </pc:sldMkLst>
        <pc:spChg chg="mod">
          <ac:chgData name="Joseph Levy" userId="3766db8f-7892-44ce-ae9b-8fce39950acf" providerId="ADAL" clId="{73A5115E-77B2-4742-8256-BC34D8323BA1}" dt="2020-08-31T22:15:24.367" v="256" actId="12"/>
          <ac:spMkLst>
            <pc:docMk/>
            <pc:sldMk cId="2972509850" sldId="370"/>
            <ac:spMk id="2" creationId="{00000000-0000-0000-0000-000000000000}"/>
          </ac:spMkLst>
        </pc:spChg>
        <pc:spChg chg="mod">
          <ac:chgData name="Joseph Levy" userId="3766db8f-7892-44ce-ae9b-8fce39950acf" providerId="ADAL" clId="{73A5115E-77B2-4742-8256-BC34D8323BA1}" dt="2020-08-31T22:53:04.063" v="373" actId="6549"/>
          <ac:spMkLst>
            <pc:docMk/>
            <pc:sldMk cId="2972509850" sldId="370"/>
            <ac:spMk id="3" creationId="{00000000-0000-0000-0000-000000000000}"/>
          </ac:spMkLst>
        </pc:spChg>
        <pc:graphicFrameChg chg="del">
          <ac:chgData name="Joseph Levy" userId="3766db8f-7892-44ce-ae9b-8fce39950acf" providerId="ADAL" clId="{73A5115E-77B2-4742-8256-BC34D8323BA1}" dt="2020-08-31T21:56:07.830" v="39" actId="21"/>
          <ac:graphicFrameMkLst>
            <pc:docMk/>
            <pc:sldMk cId="2972509850" sldId="370"/>
            <ac:graphicFrameMk id="7" creationId="{ECBC890F-99AE-42C6-9284-699B7353168B}"/>
          </ac:graphicFrameMkLst>
        </pc:graphicFrameChg>
        <pc:graphicFrameChg chg="add del mod modGraphic">
          <ac:chgData name="Joseph Levy" userId="3766db8f-7892-44ce-ae9b-8fce39950acf" providerId="ADAL" clId="{73A5115E-77B2-4742-8256-BC34D8323BA1}" dt="2020-08-31T22:53:24.661" v="376" actId="478"/>
          <ac:graphicFrameMkLst>
            <pc:docMk/>
            <pc:sldMk cId="2972509850" sldId="370"/>
            <ac:graphicFrameMk id="8" creationId="{FB572ED5-DBB3-42E1-BCFA-CC9872270E05}"/>
          </ac:graphicFrameMkLst>
        </pc:graphicFrameChg>
        <pc:graphicFrameChg chg="add mod modGraphic">
          <ac:chgData name="Joseph Levy" userId="3766db8f-7892-44ce-ae9b-8fce39950acf" providerId="ADAL" clId="{73A5115E-77B2-4742-8256-BC34D8323BA1}" dt="2020-08-31T22:53:53.270" v="388" actId="14734"/>
          <ac:graphicFrameMkLst>
            <pc:docMk/>
            <pc:sldMk cId="2972509850" sldId="370"/>
            <ac:graphicFrameMk id="9" creationId="{BD844406-FE37-4B49-8E7A-AA6686018E66}"/>
          </ac:graphicFrameMkLst>
        </pc:graphicFrameChg>
      </pc:sldChg>
      <pc:sldChg chg="modSp mod">
        <pc:chgData name="Joseph Levy" userId="3766db8f-7892-44ce-ae9b-8fce39950acf" providerId="ADAL" clId="{73A5115E-77B2-4742-8256-BC34D8323BA1}" dt="2020-08-31T21:52:31.393" v="29" actId="20577"/>
        <pc:sldMkLst>
          <pc:docMk/>
          <pc:sldMk cId="1014535486" sldId="371"/>
        </pc:sldMkLst>
        <pc:spChg chg="mod">
          <ac:chgData name="Joseph Levy" userId="3766db8f-7892-44ce-ae9b-8fce39950acf" providerId="ADAL" clId="{73A5115E-77B2-4742-8256-BC34D8323BA1}" dt="2020-08-31T21:52:31.393" v="29" actId="20577"/>
          <ac:spMkLst>
            <pc:docMk/>
            <pc:sldMk cId="1014535486" sldId="371"/>
            <ac:spMk id="3" creationId="{00000000-0000-0000-0000-000000000000}"/>
          </ac:spMkLst>
        </pc:spChg>
      </pc:sldChg>
      <pc:sldChg chg="addSp delSp modSp add mod">
        <pc:chgData name="Joseph Levy" userId="3766db8f-7892-44ce-ae9b-8fce39950acf" providerId="ADAL" clId="{73A5115E-77B2-4742-8256-BC34D8323BA1}" dt="2020-08-31T22:56:04.272" v="404" actId="108"/>
        <pc:sldMkLst>
          <pc:docMk/>
          <pc:sldMk cId="3808178165" sldId="372"/>
        </pc:sldMkLst>
        <pc:spChg chg="mod">
          <ac:chgData name="Joseph Levy" userId="3766db8f-7892-44ce-ae9b-8fce39950acf" providerId="ADAL" clId="{73A5115E-77B2-4742-8256-BC34D8323BA1}" dt="2020-08-31T22:12:48.773" v="129" actId="20577"/>
          <ac:spMkLst>
            <pc:docMk/>
            <pc:sldMk cId="3808178165" sldId="372"/>
            <ac:spMk id="2" creationId="{00000000-0000-0000-0000-000000000000}"/>
          </ac:spMkLst>
        </pc:spChg>
        <pc:spChg chg="mod">
          <ac:chgData name="Joseph Levy" userId="3766db8f-7892-44ce-ae9b-8fce39950acf" providerId="ADAL" clId="{73A5115E-77B2-4742-8256-BC34D8323BA1}" dt="2020-08-31T22:56:04.272" v="404" actId="108"/>
          <ac:spMkLst>
            <pc:docMk/>
            <pc:sldMk cId="3808178165" sldId="372"/>
            <ac:spMk id="3" creationId="{00000000-0000-0000-0000-000000000000}"/>
          </ac:spMkLst>
        </pc:spChg>
        <pc:graphicFrameChg chg="add del mod">
          <ac:chgData name="Joseph Levy" userId="3766db8f-7892-44ce-ae9b-8fce39950acf" providerId="ADAL" clId="{73A5115E-77B2-4742-8256-BC34D8323BA1}" dt="2020-08-31T22:54:33.360" v="393"/>
          <ac:graphicFrameMkLst>
            <pc:docMk/>
            <pc:sldMk cId="3808178165" sldId="372"/>
            <ac:graphicFrameMk id="7" creationId="{3D9AF5E2-8746-40CF-89E8-1F10745D6AF1}"/>
          </ac:graphicFrameMkLst>
        </pc:graphicFrameChg>
        <pc:graphicFrameChg chg="del">
          <ac:chgData name="Joseph Levy" userId="3766db8f-7892-44ce-ae9b-8fce39950acf" providerId="ADAL" clId="{73A5115E-77B2-4742-8256-BC34D8323BA1}" dt="2020-08-31T22:14:15.511" v="241" actId="478"/>
          <ac:graphicFrameMkLst>
            <pc:docMk/>
            <pc:sldMk cId="3808178165" sldId="372"/>
            <ac:graphicFrameMk id="8" creationId="{FB572ED5-DBB3-42E1-BCFA-CC9872270E05}"/>
          </ac:graphicFrameMkLst>
        </pc:graphicFrameChg>
      </pc:sldChg>
      <pc:sldMasterChg chg="modSp mod">
        <pc:chgData name="Joseph Levy" userId="3766db8f-7892-44ce-ae9b-8fce39950acf" providerId="ADAL" clId="{73A5115E-77B2-4742-8256-BC34D8323BA1}" dt="2020-08-31T13:36:37.279" v="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73A5115E-77B2-4742-8256-BC34D8323BA1}" dt="2020-08-31T13:36:37.279" v="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3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262-02-AANI-cc32-aani-report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2019-09-01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99121"/>
              </p:ext>
            </p:extLst>
          </p:nvPr>
        </p:nvGraphicFramePr>
        <p:xfrm>
          <a:off x="461963" y="2495550"/>
          <a:ext cx="11333162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53457" progId="Word.Document.8">
                  <p:embed/>
                </p:oleObj>
              </mc:Choice>
              <mc:Fallback>
                <p:oleObj name="Document" r:id="rId4" imgW="8245386" imgH="285345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5550"/>
                        <a:ext cx="11333162" cy="391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Plan Coming into the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658600" cy="5256214"/>
          </a:xfrm>
        </p:spPr>
        <p:txBody>
          <a:bodyPr/>
          <a:lstStyle/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400" dirty="0">
                <a:latin typeface="Times New Roman" panose="02020603050405020304" pitchFamily="18" charset="0"/>
              </a:rPr>
              <a:t>Comment resolution Plan: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Today - Tuesday </a:t>
            </a:r>
            <a:r>
              <a:rPr lang="en-US" sz="2400" dirty="0">
                <a:latin typeface="Times New Roman" panose="02020603050405020304" pitchFamily="18" charset="0"/>
              </a:rPr>
              <a:t>1 September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 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Tuesday </a:t>
            </a:r>
            <a:r>
              <a:rPr lang="en-US" sz="2400" dirty="0">
                <a:latin typeface="Times New Roman" panose="02020603050405020304" pitchFamily="18" charset="0"/>
              </a:rPr>
              <a:t>8 September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Tuesday 15 September 2020 11:15-13:15 h EDT – 802.11 Interim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Friday 9:00-11:00 h EDT 802.11 WG Closing Plenary 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000" dirty="0">
                <a:latin typeface="Times New Roman" panose="02020603050405020304" pitchFamily="18" charset="0"/>
              </a:rPr>
              <a:t>If Comment Resolution Complete, requesst WG approval/endorsment of the report.</a:t>
            </a:r>
            <a:endParaRPr lang="en-US" sz="2000" dirty="0">
              <a:latin typeface="Times New Roman" panose="02020603050405020304" pitchFamily="18" charset="0"/>
            </a:endParaRPr>
          </a:p>
          <a:p>
            <a:pPr marL="1257300" lvl="3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en-US" b="0" dirty="0">
                <a:latin typeface="Times New Roman" panose="02020603050405020304" pitchFamily="18" charset="0"/>
              </a:rPr>
              <a:t>Additional teleconference as requested with 10 days’ notification</a:t>
            </a:r>
            <a:endParaRPr lang="en-US" altLang="en-US" sz="1100" b="0" dirty="0">
              <a:latin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400" b="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1-20/1262r3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D844406-FE37-4B49-8E7A-AA6686018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458030"/>
              </p:ext>
            </p:extLst>
          </p:nvPr>
        </p:nvGraphicFramePr>
        <p:xfrm>
          <a:off x="609600" y="2057400"/>
          <a:ext cx="11353799" cy="3886200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1323366168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1028956057"/>
                    </a:ext>
                  </a:extLst>
                </a:gridCol>
                <a:gridCol w="1260857">
                  <a:extLst>
                    <a:ext uri="{9D8B030D-6E8A-4147-A177-3AD203B41FA5}">
                      <a16:colId xmlns:a16="http://schemas.microsoft.com/office/drawing/2014/main" val="2573766119"/>
                    </a:ext>
                  </a:extLst>
                </a:gridCol>
                <a:gridCol w="974574">
                  <a:extLst>
                    <a:ext uri="{9D8B030D-6E8A-4147-A177-3AD203B41FA5}">
                      <a16:colId xmlns:a16="http://schemas.microsoft.com/office/drawing/2014/main" val="726159641"/>
                    </a:ext>
                  </a:extLst>
                </a:gridCol>
                <a:gridCol w="822297">
                  <a:extLst>
                    <a:ext uri="{9D8B030D-6E8A-4147-A177-3AD203B41FA5}">
                      <a16:colId xmlns:a16="http://schemas.microsoft.com/office/drawing/2014/main" val="2732889146"/>
                    </a:ext>
                  </a:extLst>
                </a:gridCol>
                <a:gridCol w="791843">
                  <a:extLst>
                    <a:ext uri="{9D8B030D-6E8A-4147-A177-3AD203B41FA5}">
                      <a16:colId xmlns:a16="http://schemas.microsoft.com/office/drawing/2014/main" val="870209382"/>
                    </a:ext>
                  </a:extLst>
                </a:gridCol>
                <a:gridCol w="1979605">
                  <a:extLst>
                    <a:ext uri="{9D8B030D-6E8A-4147-A177-3AD203B41FA5}">
                      <a16:colId xmlns:a16="http://schemas.microsoft.com/office/drawing/2014/main" val="2972717891"/>
                    </a:ext>
                  </a:extLst>
                </a:gridCol>
                <a:gridCol w="1705506">
                  <a:extLst>
                    <a:ext uri="{9D8B030D-6E8A-4147-A177-3AD203B41FA5}">
                      <a16:colId xmlns:a16="http://schemas.microsoft.com/office/drawing/2014/main" val="3651384886"/>
                    </a:ext>
                  </a:extLst>
                </a:gridCol>
              </a:tblGrid>
              <a:tr h="61004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519179"/>
                  </a:ext>
                </a:extLst>
              </a:tr>
              <a:tr h="1016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54933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98450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363800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837917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841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Contributions on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2"/>
              </a:rPr>
              <a:t>11-20/1356r0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Proposed comment resolution for CID 10,11, 12, 105 on comment collection sheet(11-20-1262r2) </a:t>
            </a:r>
            <a:r>
              <a:rPr lang="en-US" b="0" dirty="0">
                <a:latin typeface="Verdana" panose="020B0604030504040204" pitchFamily="34" charset="0"/>
              </a:rPr>
              <a:t>– Hyun Seo OH 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b="0" dirty="0">
                <a:latin typeface="Verdana" panose="020B0604030504040204" pitchFamily="34" charset="0"/>
              </a:rPr>
              <a:t>TBS Binita Gupta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78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8882" y="1219200"/>
            <a:ext cx="10992122" cy="5256214"/>
          </a:xfrm>
        </p:spPr>
        <p:txBody>
          <a:bodyPr/>
          <a:lstStyle/>
          <a:p>
            <a:r>
              <a:rPr lang="it-IT" altLang="en-US" sz="2000" b="0" i="1" dirty="0"/>
              <a:t>802.11 WG Interim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15 September 2020 11:15-13:15 h EDT 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Closing 802.11 WG Plenary, Friday 9:00-11:00 h EDT. (If Comment Resolution Complete, requesst WG approval/endorsment of the report. If not update the WG on the status of CC32 coment resolution.)</a:t>
            </a:r>
          </a:p>
          <a:p>
            <a:r>
              <a:rPr lang="it-IT" altLang="en-US" sz="2000" dirty="0"/>
              <a:t>AANI SC Teleconference Plan: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8 September 9:00am-10:00am ET: Comment resolution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1 September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600" dirty="0">
                <a:hlinkClick r:id="rId3"/>
              </a:rPr>
              <a:t>https://imat.ieee.org/attendance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1600" dirty="0"/>
              <a:t>Anyone present can vote or make motions</a:t>
            </a:r>
          </a:p>
          <a:p>
            <a:pPr lvl="1" eaLnBrk="1" hangingPunct="1"/>
            <a:r>
              <a:rPr lang="en-US" altLang="en-US" sz="1600" dirty="0"/>
              <a:t>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collection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Plan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3"/>
              </a:rPr>
              <a:t>11-20/1356r0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Proposed comment resolution for CID 10,11, 12, 105 on </a:t>
            </a:r>
            <a:r>
              <a:rPr lang="en-US" dirty="0">
                <a:latin typeface="Verdana" panose="020B0604030504040204" pitchFamily="34" charset="0"/>
              </a:rPr>
              <a:t>comment collection sheet(11-20-1262r2) –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 panose="020B0604030504040204" pitchFamily="34" charset="0"/>
              </a:rPr>
              <a:t>Contribution from Binita Gupta (Intel), if available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 panose="020B0604030504040204" pitchFamily="34" charset="0"/>
              </a:rPr>
              <a:t>?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Verdana" panose="020B0604030504040204" pitchFamily="34" charset="0"/>
              </a:rPr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The 802.11 AANI Chair created a PDF version of the document for comment collection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11-20/1262r2</a:t>
            </a: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46296</TotalTime>
  <Words>1677</Words>
  <Application>Microsoft Office PowerPoint</Application>
  <PresentationFormat>Widescreen</PresentationFormat>
  <Paragraphs>227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Monotype Sorts</vt:lpstr>
      <vt:lpstr>Times New Roman</vt:lpstr>
      <vt:lpstr>Verdana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Plan Coming into the Meeting</vt:lpstr>
      <vt:lpstr>Comment Resolution Status</vt:lpstr>
      <vt:lpstr>Contributions on Comment Resolution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412</cp:revision>
  <cp:lastPrinted>1601-01-01T00:00:00Z</cp:lastPrinted>
  <dcterms:created xsi:type="dcterms:W3CDTF">2017-06-02T20:57:23Z</dcterms:created>
  <dcterms:modified xsi:type="dcterms:W3CDTF">2020-08-31T22:56:11Z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