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 id="279"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802.11-20/1360r2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16 Sept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2020-08-31</a:t>
            </a:r>
          </a:p>
        </p:txBody>
      </p:sp>
      <p:sp>
        <p:nvSpPr>
          <p:cNvPr id="6" name="Date Placeholder 3"/>
          <p:cNvSpPr>
            <a:spLocks noGrp="1"/>
          </p:cNvSpPr>
          <p:nvPr>
            <p:ph type="dt" idx="10"/>
          </p:nvPr>
        </p:nvSpPr>
        <p:spPr/>
        <p:txBody>
          <a:bodyPr/>
          <a:lstStyle/>
          <a:p>
            <a:r>
              <a:rPr lang="en-US"/>
              <a:t>September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17"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Officer elections </a:t>
            </a:r>
            <a:r>
              <a:rPr lang="en-GB" altLang="en-US" b="1" dirty="0"/>
              <a:t>(15 min)</a:t>
            </a:r>
          </a:p>
          <a:p>
            <a:pPr lvl="1" algn="just"/>
            <a:r>
              <a:rPr lang="en-GB" altLang="en-US" dirty="0"/>
              <a:t>	Vice Chair, Secretary, Editors</a:t>
            </a:r>
          </a:p>
          <a:p>
            <a:pPr lvl="1" algn="just"/>
            <a:r>
              <a:rPr lang="en-GB" altLang="en-US" dirty="0"/>
              <a:t>Centre freq. discussion (doc. 11-20/1449r1) </a:t>
            </a:r>
            <a:r>
              <a:rPr lang="en-GB" altLang="en-US" b="1" dirty="0"/>
              <a:t>(30 min)</a:t>
            </a:r>
          </a:p>
          <a:p>
            <a:pPr lvl="1" algn="just"/>
            <a:r>
              <a:rPr lang="en-GB" altLang="en-US" dirty="0"/>
              <a:t>D0.2 comments </a:t>
            </a:r>
            <a:r>
              <a:rPr lang="en-GB" altLang="en-US" b="1" dirty="0"/>
              <a:t>(45 min)</a:t>
            </a:r>
          </a:p>
          <a:p>
            <a:pPr lvl="1" algn="just"/>
            <a:r>
              <a:rPr lang="en-GB" altLang="en-US" dirty="0"/>
              <a:t>MOTIONS </a:t>
            </a:r>
            <a:r>
              <a:rPr lang="en-GB" altLang="en-US" b="1" dirty="0"/>
              <a:t>(30 min)</a:t>
            </a:r>
          </a:p>
          <a:p>
            <a:pPr marL="800100" lvl="1" indent="-342900" algn="just">
              <a:buFont typeface="Arial" panose="020B0604020202020204" pitchFamily="34" charset="0"/>
              <a:buChar char="•"/>
            </a:pPr>
            <a:r>
              <a:rPr lang="en-GB" altLang="en-US" dirty="0"/>
              <a:t>Minutes approval</a:t>
            </a:r>
          </a:p>
          <a:p>
            <a:pPr marL="800100" lvl="1" indent="-342900" algn="just">
              <a:buFont typeface="Arial" panose="020B0604020202020204" pitchFamily="34" charset="0"/>
              <a:buChar char="•"/>
            </a:pPr>
            <a:r>
              <a:rPr lang="en-GB" altLang="en-US" dirty="0"/>
              <a:t>Officer confirmation</a:t>
            </a:r>
          </a:p>
          <a:p>
            <a:pPr marL="800100" lvl="1" indent="-342900" algn="just">
              <a:buFont typeface="Arial" panose="020B0604020202020204" pitchFamily="34" charset="0"/>
              <a:buChar char="•"/>
            </a:pPr>
            <a:r>
              <a:rPr lang="en-GB" altLang="en-US" dirty="0"/>
              <a:t>Centre freq. </a:t>
            </a:r>
          </a:p>
          <a:p>
            <a:pPr marL="800100" lvl="1" indent="-342900" algn="just">
              <a:buFont typeface="Arial" panose="020B0604020202020204" pitchFamily="34" charset="0"/>
              <a:buChar char="•"/>
            </a:pPr>
            <a:r>
              <a:rPr lang="en-GB" altLang="en-US" dirty="0"/>
              <a:t>D0.2 release for comment collection?</a:t>
            </a:r>
          </a:p>
          <a:p>
            <a:pPr marL="457200" lvl="1" indent="0" algn="just"/>
            <a:r>
              <a:rPr lang="en-GB" altLang="en-US" dirty="0"/>
              <a:t>MAC contributions (doc. 11-20/1450r0) </a:t>
            </a:r>
            <a:r>
              <a:rPr lang="en-GB" altLang="en-US" b="1" dirty="0"/>
              <a:t>(if we have time) </a:t>
            </a:r>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2020</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July 2020 plenary and the Sept 2020 interim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July 2020 plenary and the Sept. 2020 interim meeting, specifically: </a:t>
            </a:r>
          </a:p>
          <a:p>
            <a:r>
              <a:rPr lang="en-GB" altLang="en-US" dirty="0"/>
              <a:t>	doc. 11-20/1279r0, </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Yes:		</a:t>
            </a:r>
          </a:p>
          <a:p>
            <a:r>
              <a:rPr lang="en-GB" altLang="en-US" sz="2000" dirty="0"/>
              <a:t>No:		</a:t>
            </a:r>
          </a:p>
          <a:p>
            <a:r>
              <a:rPr lang="en-GB" altLang="en-US" sz="2000" dirty="0"/>
              <a:t>Abstain: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2020</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a:t>
            </a:r>
            <a:r>
              <a:rPr lang="en-GB" altLang="en-US" dirty="0" err="1"/>
              <a:t>TGbb</a:t>
            </a:r>
            <a:r>
              <a:rPr lang="en-GB" altLang="en-US" dirty="0"/>
              <a:t> Vice-Chair </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__________ as the </a:t>
            </a:r>
            <a:r>
              <a:rPr lang="en-GB" altLang="en-US" dirty="0" err="1"/>
              <a:t>TGbb</a:t>
            </a:r>
            <a:r>
              <a:rPr lang="en-GB" altLang="en-US" dirty="0"/>
              <a:t> Vice-Chair</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Yes:		</a:t>
            </a:r>
          </a:p>
          <a:p>
            <a:r>
              <a:rPr lang="en-GB" altLang="en-US" sz="2000" dirty="0"/>
              <a:t>No:		</a:t>
            </a:r>
          </a:p>
          <a:p>
            <a:r>
              <a:rPr lang="en-GB" altLang="en-US" sz="2000" dirty="0"/>
              <a:t>Abstain: 	</a:t>
            </a:r>
            <a:endParaRPr lang="en-GB" altLang="en-US" dirty="0"/>
          </a:p>
        </p:txBody>
      </p:sp>
    </p:spTree>
    <p:extLst>
      <p:ext uri="{BB962C8B-B14F-4D97-AF65-F5344CB8AC3E}">
        <p14:creationId xmlns:p14="http://schemas.microsoft.com/office/powerpoint/2010/main" val="2643113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16 September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1763</Words>
  <Application>Microsoft Office PowerPoint</Application>
  <PresentationFormat>Widescreen</PresentationFormat>
  <Paragraphs>224</Paragraphs>
  <Slides>16</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Monotype Sorts</vt:lpstr>
      <vt:lpstr>Times New Roman</vt:lpstr>
      <vt:lpstr>Office Theme</vt:lpstr>
      <vt:lpstr>Document</vt:lpstr>
      <vt:lpstr>Light Communications Task Group (TGbb)  16 Sept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between the July 2020 plenary and the Sept 2020 interim meeting</vt:lpstr>
      <vt:lpstr>Motion to approve the TGbb Vice-Chair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37</cp:revision>
  <cp:lastPrinted>1601-01-01T00:00:00Z</cp:lastPrinted>
  <dcterms:created xsi:type="dcterms:W3CDTF">2019-08-08T09:50:31Z</dcterms:created>
  <dcterms:modified xsi:type="dcterms:W3CDTF">2020-09-16T12:08:10Z</dcterms:modified>
</cp:coreProperties>
</file>