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
  </p:notesMasterIdLst>
  <p:handoutMasterIdLst>
    <p:handoutMasterId r:id="rId19"/>
  </p:handoutMasterIdLst>
  <p:sldIdLst>
    <p:sldId id="256" r:id="rId5"/>
    <p:sldId id="257" r:id="rId6"/>
    <p:sldId id="265" r:id="rId7"/>
    <p:sldId id="368" r:id="rId8"/>
    <p:sldId id="268" r:id="rId9"/>
    <p:sldId id="280" r:id="rId10"/>
    <p:sldId id="266" r:id="rId11"/>
    <p:sldId id="270" r:id="rId12"/>
    <p:sldId id="370" r:id="rId13"/>
    <p:sldId id="371" r:id="rId14"/>
    <p:sldId id="369" r:id="rId15"/>
    <p:sldId id="274" r:id="rId16"/>
    <p:sldId id="365"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p:cViewPr varScale="1">
        <p:scale>
          <a:sx n="62" d="100"/>
          <a:sy n="62" d="100"/>
        </p:scale>
        <p:origin x="808" y="5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8/31/2020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Hassan Yaghoobi (Intel Corp.)</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12</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13</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2020</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2020</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2020</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802.11-20/1357r0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9/18-19-0157-00-0000-an-update-on-the-recommendation-itu-r-m-1450-5.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itu.int/dms_pubrec/itu-r/rec/m/R-REC-M.1801-2-201302-I!!PDF-E.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0/11-20-0567-00-0itu-itu-ahg-minutes-for-mar-30-2020.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2020-09-01</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September 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392433305"/>
              </p:ext>
            </p:extLst>
          </p:nvPr>
        </p:nvGraphicFramePr>
        <p:xfrm>
          <a:off x="457200" y="2505075"/>
          <a:ext cx="11101388" cy="3825875"/>
        </p:xfrm>
        <a:graphic>
          <a:graphicData uri="http://schemas.openxmlformats.org/presentationml/2006/ole">
            <mc:AlternateContent xmlns:mc="http://schemas.openxmlformats.org/markup-compatibility/2006">
              <mc:Choice xmlns:v="urn:schemas-microsoft-com:vml" Requires="v">
                <p:oleObj spid="_x0000_s1065" name="Document" r:id="rId4" imgW="8245941" imgH="2853485" progId="Word.Document.8">
                  <p:embed/>
                </p:oleObj>
              </mc:Choice>
              <mc:Fallback>
                <p:oleObj name="Document" r:id="rId4" imgW="8245941" imgH="2853485" progId="Word.Document.8">
                  <p:embed/>
                  <p:pic>
                    <p:nvPicPr>
                      <p:cNvPr id="9" name="Object 3"/>
                      <p:cNvPicPr>
                        <a:picLocks noChangeAspect="1" noChangeArrowheads="1"/>
                      </p:cNvPicPr>
                      <p:nvPr/>
                    </p:nvPicPr>
                    <p:blipFill>
                      <a:blip r:embed="rId5"/>
                      <a:srcRect/>
                      <a:stretch>
                        <a:fillRect/>
                      </a:stretch>
                    </p:blipFill>
                    <p:spPr bwMode="auto">
                      <a:xfrm>
                        <a:off x="457200" y="2505075"/>
                        <a:ext cx="11101388" cy="3825875"/>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pPr>
              <a:spcBef>
                <a:spcPts val="200"/>
              </a:spcBef>
              <a:defRPr/>
            </a:pPr>
            <a:r>
              <a:rPr lang="en-US" dirty="0"/>
              <a:t>Updates and Discussions</a:t>
            </a:r>
          </a:p>
        </p:txBody>
      </p:sp>
      <p:sp>
        <p:nvSpPr>
          <p:cNvPr id="18435" name="Content Placeholder 2"/>
          <p:cNvSpPr>
            <a:spLocks noGrp="1"/>
          </p:cNvSpPr>
          <p:nvPr>
            <p:ph idx="1"/>
          </p:nvPr>
        </p:nvSpPr>
        <p:spPr>
          <a:xfrm>
            <a:off x="914401" y="1371600"/>
            <a:ext cx="10361084" cy="5103814"/>
          </a:xfrm>
        </p:spPr>
        <p:txBody>
          <a:bodyPr/>
          <a:lstStyle/>
          <a:p>
            <a:pPr marL="457200" indent="-457200">
              <a:spcBef>
                <a:spcPts val="200"/>
              </a:spcBef>
              <a:buFont typeface="+mj-lt"/>
              <a:buAutoNum type="arabicPeriod"/>
              <a:defRPr/>
            </a:pPr>
            <a:r>
              <a:rPr lang="en-US" dirty="0"/>
              <a:t>Updates from ITU-R WG 5A 20-30 July 2020</a:t>
            </a:r>
          </a:p>
          <a:p>
            <a:pPr marL="857250" lvl="1" indent="-457200">
              <a:spcBef>
                <a:spcPts val="200"/>
              </a:spcBef>
              <a:buFont typeface="Arial" panose="020B0604020202020204" pitchFamily="34" charset="0"/>
              <a:buChar char="•"/>
              <a:defRPr/>
            </a:pPr>
            <a:r>
              <a:rPr lang="en-US" dirty="0"/>
              <a:t>TBD</a:t>
            </a:r>
          </a:p>
          <a:p>
            <a:pPr marL="457200" indent="-457200">
              <a:spcBef>
                <a:spcPts val="200"/>
              </a:spcBef>
              <a:buFont typeface="+mj-lt"/>
              <a:buAutoNum type="arabicPeriod"/>
              <a:defRPr/>
            </a:pPr>
            <a:r>
              <a:rPr lang="en-US" dirty="0"/>
              <a:t>Plans for ITU-R WG 5A 09-20 November 2020</a:t>
            </a:r>
          </a:p>
          <a:p>
            <a:pPr marL="857250" lvl="1" indent="-457200">
              <a:spcBef>
                <a:spcPts val="200"/>
              </a:spcBef>
              <a:buFont typeface="Arial" panose="020B0604020202020204" pitchFamily="34" charset="0"/>
              <a:buChar char="•"/>
              <a:defRPr/>
            </a:pPr>
            <a:r>
              <a:rPr lang="en-US" dirty="0"/>
              <a:t>TBD</a:t>
            </a:r>
          </a:p>
          <a:p>
            <a:endParaRPr lang="en-US" alt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59606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Contributions</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marL="457200" indent="-457200">
              <a:spcBef>
                <a:spcPts val="200"/>
              </a:spcBef>
              <a:buFont typeface="+mj-lt"/>
              <a:buAutoNum type="alphaLcPeriod"/>
              <a:defRPr/>
            </a:pPr>
            <a:r>
              <a:rPr lang="en-US" dirty="0"/>
              <a:t>TBD</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February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804673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a:t>
            </a:r>
          </a:p>
        </p:txBody>
      </p:sp>
      <p:sp>
        <p:nvSpPr>
          <p:cNvPr id="37891" name="Content Placeholder 2"/>
          <p:cNvSpPr>
            <a:spLocks noGrp="1"/>
          </p:cNvSpPr>
          <p:nvPr>
            <p:ph idx="1"/>
          </p:nvPr>
        </p:nvSpPr>
        <p:spPr>
          <a:xfrm>
            <a:off x="612776" y="1219200"/>
            <a:ext cx="10777008" cy="5256214"/>
          </a:xfrm>
        </p:spPr>
        <p:txBody>
          <a:bodyPr/>
          <a:lstStyle/>
          <a:p>
            <a:r>
              <a:rPr lang="en-US" altLang="en-US" dirty="0"/>
              <a:t>TBD</a:t>
            </a:r>
            <a:endParaRPr lang="en-US" dirty="0"/>
          </a:p>
          <a:p>
            <a:pPr marL="400050" lvl="1" indent="0"/>
            <a:endParaRPr lang="en-US" altLang="en-US" sz="700" i="1" dirty="0"/>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p:txBody>
          <a:bodyPr/>
          <a:lstStyle/>
          <a:p>
            <a:r>
              <a:rPr lang="en-US" dirty="0"/>
              <a:t>ITU AHG – Background Material</a:t>
            </a:r>
          </a:p>
          <a:p>
            <a:pPr marL="457200" indent="-457200">
              <a:spcBef>
                <a:spcPts val="200"/>
              </a:spcBef>
              <a:buFont typeface="+mj-lt"/>
              <a:buAutoNum type="arabicPeriod"/>
              <a:defRPr/>
            </a:pPr>
            <a:r>
              <a:rPr lang="en-US" sz="2000" dirty="0"/>
              <a:t>ITU-R M.1450-5 (R-REC-M.1450-5-201404-I!!PDF-E): Characteristics of broadband radio local area networks, (02/2014) </a:t>
            </a:r>
          </a:p>
          <a:p>
            <a:pPr marL="400050" lvl="1" indent="0">
              <a:spcBef>
                <a:spcPts val="200"/>
              </a:spcBef>
              <a:defRPr/>
            </a:pPr>
            <a:r>
              <a:rPr lang="en-US" sz="1800" u="sng" dirty="0">
                <a:hlinkClick r:id="rId3"/>
              </a:rPr>
              <a:t>https://mentor.ieee.org/802.18/dcn/19/18-19-0157-00-0000-an-update-on-the-recommendation-itu-r-m-1450-5.pptx</a:t>
            </a:r>
            <a:endParaRPr lang="en-US" sz="1800" dirty="0"/>
          </a:p>
          <a:p>
            <a:pPr marL="457200" indent="-457200">
              <a:spcBef>
                <a:spcPts val="200"/>
              </a:spcBef>
              <a:buFont typeface="+mj-lt"/>
              <a:buAutoNum type="arabicPeriod"/>
              <a:defRPr/>
            </a:pPr>
            <a:r>
              <a:rPr lang="en-US" sz="2000" dirty="0"/>
              <a:t>ITU-R M.1801-2 (R-REC-M.1801-2-201302-I!!PDF-E): Radio interface standards for broadband wireless access systems, including mobile and nomadic applications, in the mobile service operating below 6 GHz, (02/2013)</a:t>
            </a:r>
            <a:endParaRPr lang="en-GB" sz="2000" dirty="0"/>
          </a:p>
          <a:p>
            <a:pPr marL="400050" lvl="1" indent="0">
              <a:spcBef>
                <a:spcPts val="200"/>
              </a:spcBef>
              <a:defRPr/>
            </a:pPr>
            <a:r>
              <a:rPr lang="en-US" sz="1800" u="sng" dirty="0">
                <a:hlinkClick r:id="rId4"/>
              </a:rPr>
              <a:t>https://www.itu.int/dms_pubrec/itu-r/rec/m/R-REC-M.1801-2-201302-I!!PDF-E.pdf</a:t>
            </a:r>
            <a:endParaRPr lang="en-US" sz="1800" u="sng"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September 2020</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September 16, 2020, 11:15AM-1:15PM</a:t>
            </a:r>
          </a:p>
          <a:p>
            <a:pPr algn="ctr"/>
            <a:endParaRPr lang="en-GB" dirty="0"/>
          </a:p>
          <a:p>
            <a:pPr algn="ctr"/>
            <a:r>
              <a:rPr lang="en-US" altLang="en-US" dirty="0"/>
              <a:t>Chair: Hassan Yaghoobi (Intel Corp.)</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September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eaLnBrk="1" hangingPunct="1"/>
            <a:r>
              <a:rPr lang="en-US" altLang="en-US" sz="2400"/>
              <a:t>Participation </a:t>
            </a:r>
            <a:r>
              <a:rPr lang="en-US" altLang="en-US" sz="2400" dirty="0"/>
              <a:t>in the ITU AHG at this meeting counts towards 802.11 voting rights</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September 2020</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September 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3"/>
          </a:xfrm>
        </p:spPr>
        <p:txBody>
          <a:bodyPr/>
          <a:lstStyle/>
          <a:p>
            <a:pPr marL="0" indent="0">
              <a:spcBef>
                <a:spcPts val="200"/>
              </a:spcBef>
              <a:defRPr/>
            </a:pPr>
            <a:r>
              <a:rPr lang="en-US" altLang="en-US" dirty="0"/>
              <a:t>Wednesday Sep 16– 2020, 11:15AM-1:15PM</a:t>
            </a:r>
          </a:p>
          <a:p>
            <a:pPr marL="457200" indent="-457200">
              <a:spcBef>
                <a:spcPts val="200"/>
              </a:spcBef>
              <a:buFont typeface="+mj-lt"/>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Updates and Discussions</a:t>
            </a:r>
          </a:p>
          <a:p>
            <a:pPr marL="857250" lvl="1" indent="-457200">
              <a:spcBef>
                <a:spcPts val="200"/>
              </a:spcBef>
              <a:buFont typeface="+mj-lt"/>
              <a:buAutoNum type="alphaLcPeriod"/>
              <a:defRPr/>
            </a:pPr>
            <a:r>
              <a:rPr lang="en-US" sz="1600" dirty="0"/>
              <a:t>Updates since Last ITU AHG Call on 3/30/2020; 802.18</a:t>
            </a:r>
          </a:p>
          <a:p>
            <a:pPr marL="857250" lvl="1" indent="-457200">
              <a:spcBef>
                <a:spcPts val="200"/>
              </a:spcBef>
              <a:buFont typeface="+mj-lt"/>
              <a:buAutoNum type="alphaLcPeriod"/>
              <a:defRPr/>
            </a:pPr>
            <a:r>
              <a:rPr lang="en-US" sz="1600" dirty="0"/>
              <a:t>Updates from ITU-R WG 5A 20-30 July 2020</a:t>
            </a:r>
          </a:p>
          <a:p>
            <a:pPr marL="857250" lvl="1" indent="-457200">
              <a:spcBef>
                <a:spcPts val="200"/>
              </a:spcBef>
              <a:buFont typeface="+mj-lt"/>
              <a:buAutoNum type="alphaLcPeriod"/>
              <a:defRPr/>
            </a:pPr>
            <a:r>
              <a:rPr lang="en-US" sz="1600" dirty="0"/>
              <a:t>Plans for ITU-R WG 5A 09-20 November 2020</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TBD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alt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 of Previous Meeting</a:t>
            </a:r>
          </a:p>
        </p:txBody>
      </p:sp>
      <p:sp>
        <p:nvSpPr>
          <p:cNvPr id="18435" name="Content Placeholder 2"/>
          <p:cNvSpPr>
            <a:spLocks noGrp="1"/>
          </p:cNvSpPr>
          <p:nvPr>
            <p:ph idx="1"/>
          </p:nvPr>
        </p:nvSpPr>
        <p:spPr>
          <a:xfrm>
            <a:off x="914401" y="1371600"/>
            <a:ext cx="10361084" cy="5103814"/>
          </a:xfrm>
        </p:spPr>
        <p:txBody>
          <a:bodyPr/>
          <a:lstStyle/>
          <a:p>
            <a:pPr marL="0" indent="0">
              <a:spcBef>
                <a:spcPts val="200"/>
              </a:spcBef>
              <a:defRPr/>
            </a:pPr>
            <a:r>
              <a:rPr lang="en-US" dirty="0"/>
              <a:t>ITU AHG Minutes for Mar 30, 2020</a:t>
            </a:r>
          </a:p>
          <a:p>
            <a:pPr marL="400050" lvl="1" indent="0">
              <a:spcBef>
                <a:spcPts val="200"/>
              </a:spcBef>
              <a:defRPr/>
            </a:pPr>
            <a:r>
              <a:rPr lang="en-US" altLang="en-US" dirty="0">
                <a:hlinkClick r:id="rId2"/>
              </a:rPr>
              <a:t>https://mentor.ieee.org/802.11/dcn/20/11-20-0567-00-0itu-itu-ahg-minutes-for-mar-30-2020.docx</a:t>
            </a:r>
            <a:r>
              <a:rPr lang="en-US" altLang="en-US" dirty="0"/>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pPr>
              <a:spcBef>
                <a:spcPts val="200"/>
              </a:spcBef>
              <a:defRPr/>
            </a:pPr>
            <a:r>
              <a:rPr lang="en-US" dirty="0"/>
              <a:t>Updates and Discussions</a:t>
            </a:r>
          </a:p>
        </p:txBody>
      </p:sp>
      <p:sp>
        <p:nvSpPr>
          <p:cNvPr id="18435" name="Content Placeholder 2"/>
          <p:cNvSpPr>
            <a:spLocks noGrp="1"/>
          </p:cNvSpPr>
          <p:nvPr>
            <p:ph idx="1"/>
          </p:nvPr>
        </p:nvSpPr>
        <p:spPr>
          <a:xfrm>
            <a:off x="914401" y="1258156"/>
            <a:ext cx="10361084" cy="5103814"/>
          </a:xfrm>
        </p:spPr>
        <p:txBody>
          <a:bodyPr/>
          <a:lstStyle/>
          <a:p>
            <a:pPr marL="342900" lvl="2" indent="-342900">
              <a:spcBef>
                <a:spcPts val="300"/>
              </a:spcBef>
              <a:spcAft>
                <a:spcPts val="0"/>
              </a:spcAft>
              <a:buFont typeface="Arial" panose="020B0604020202020204" pitchFamily="34" charset="0"/>
              <a:buChar char="•"/>
              <a:defRPr/>
            </a:pPr>
            <a:r>
              <a:rPr lang="en-US" altLang="en-US" sz="2000" dirty="0">
                <a:solidFill>
                  <a:srgbClr val="0000CC"/>
                </a:solidFill>
              </a:rPr>
              <a:t>ITU AHG Approved the two contributions on Mar 30, reported to 802.11 WG and Submitted to 802.18 Advisory Group</a:t>
            </a:r>
          </a:p>
          <a:p>
            <a:pPr marL="342900" lvl="2" indent="-342900">
              <a:spcBef>
                <a:spcPts val="300"/>
              </a:spcBef>
              <a:spcAft>
                <a:spcPts val="0"/>
              </a:spcAft>
              <a:buFont typeface="Arial" panose="020B0604020202020204" pitchFamily="34" charset="0"/>
              <a:buChar char="•"/>
              <a:defRPr/>
            </a:pPr>
            <a:r>
              <a:rPr lang="en-US" altLang="en-US" sz="2000" dirty="0"/>
              <a:t>ITU AHG Recommends 11-20-0253-06-0itu and 11-20-0254-07-0itu to 802.11 and 802.18 as proposed changes to M-1450-5 and M.1801-2</a:t>
            </a:r>
          </a:p>
          <a:p>
            <a:pPr marL="685800" lvl="3" indent="-342900">
              <a:spcBef>
                <a:spcPts val="300"/>
              </a:spcBef>
              <a:spcAft>
                <a:spcPts val="0"/>
              </a:spcAft>
              <a:buFont typeface="Arial" panose="020B0604020202020204" pitchFamily="34" charset="0"/>
              <a:buChar char="•"/>
              <a:defRPr/>
            </a:pPr>
            <a:r>
              <a:rPr lang="en-US" sz="2000" dirty="0"/>
              <a:t>11-20-0253-06-0itu, Proposed modifications to ITU-R M.1450-5</a:t>
            </a:r>
          </a:p>
          <a:p>
            <a:pPr marL="685800" lvl="3" indent="-342900">
              <a:spcBef>
                <a:spcPts val="300"/>
              </a:spcBef>
              <a:spcAft>
                <a:spcPts val="0"/>
              </a:spcAft>
              <a:buFont typeface="Arial" panose="020B0604020202020204" pitchFamily="34" charset="0"/>
              <a:buChar char="•"/>
              <a:defRPr/>
            </a:pPr>
            <a:r>
              <a:rPr lang="en-US" sz="2000" dirty="0"/>
              <a:t>11-20-0254-07-0itu, Proposed modifications to ITU-R M.1801-2</a:t>
            </a:r>
          </a:p>
          <a:p>
            <a:pPr marL="228600" lvl="2" indent="-342900">
              <a:spcBef>
                <a:spcPts val="300"/>
              </a:spcBef>
              <a:spcAft>
                <a:spcPts val="0"/>
              </a:spcAft>
              <a:buFont typeface="Arial" panose="020B0604020202020204" pitchFamily="34" charset="0"/>
              <a:buChar char="•"/>
              <a:defRPr/>
            </a:pPr>
            <a:r>
              <a:rPr lang="en-US" sz="2000" dirty="0">
                <a:solidFill>
                  <a:srgbClr val="0000CC"/>
                </a:solidFill>
              </a:rPr>
              <a:t>802.18 applied required changes, approved following revisions and submitted to EC for approval</a:t>
            </a:r>
          </a:p>
          <a:p>
            <a:pPr marL="685800" lvl="3" indent="-342900">
              <a:spcBef>
                <a:spcPts val="300"/>
              </a:spcBef>
              <a:spcAft>
                <a:spcPts val="0"/>
              </a:spcAft>
              <a:buFont typeface="Arial" panose="020B0604020202020204" pitchFamily="34" charset="0"/>
              <a:buChar char="•"/>
              <a:defRPr/>
            </a:pPr>
            <a:r>
              <a:rPr lang="en-US" sz="2000" dirty="0">
                <a:solidFill>
                  <a:srgbClr val="0000CC"/>
                </a:solidFill>
              </a:rPr>
              <a:t>IEEE 802.18-20/0061r03, Proposed modifications to ITU-R M.1450-5</a:t>
            </a:r>
          </a:p>
          <a:p>
            <a:pPr marL="685800" lvl="3" indent="-342900">
              <a:spcBef>
                <a:spcPts val="300"/>
              </a:spcBef>
              <a:spcAft>
                <a:spcPts val="0"/>
              </a:spcAft>
              <a:buFont typeface="Arial" panose="020B0604020202020204" pitchFamily="34" charset="0"/>
              <a:buChar char="•"/>
              <a:defRPr/>
            </a:pPr>
            <a:r>
              <a:rPr lang="en-US" sz="2000" dirty="0">
                <a:solidFill>
                  <a:srgbClr val="0000CC"/>
                </a:solidFill>
              </a:rPr>
              <a:t>IEEE 802.18-20/0060r03, Proposed modifications to ITU-R M.1801-2</a:t>
            </a:r>
          </a:p>
          <a:p>
            <a:pPr marL="228600" lvl="2" indent="-342900">
              <a:spcBef>
                <a:spcPts val="300"/>
              </a:spcBef>
              <a:spcAft>
                <a:spcPts val="0"/>
              </a:spcAft>
              <a:buFont typeface="Arial" panose="020B0604020202020204" pitchFamily="34" charset="0"/>
              <a:buChar char="•"/>
              <a:defRPr/>
            </a:pPr>
            <a:r>
              <a:rPr lang="en-US" sz="2400" dirty="0">
                <a:solidFill>
                  <a:srgbClr val="0000CC"/>
                </a:solidFill>
              </a:rPr>
              <a:t>EC approved the two contributions on June 2, 2020</a:t>
            </a:r>
          </a:p>
          <a:p>
            <a:pPr marL="228600" lvl="2" indent="-342900">
              <a:spcBef>
                <a:spcPts val="300"/>
              </a:spcBef>
              <a:spcAft>
                <a:spcPts val="0"/>
              </a:spcAft>
              <a:buFont typeface="Arial" panose="020B0604020202020204" pitchFamily="34" charset="0"/>
              <a:buChar char="•"/>
              <a:defRPr/>
            </a:pPr>
            <a:r>
              <a:rPr lang="en-US" sz="2400" dirty="0">
                <a:solidFill>
                  <a:srgbClr val="0000CC"/>
                </a:solidFill>
              </a:rPr>
              <a:t>Following final (editorially modified) versions submitted to WP 5A on Wed 7/8/2020 for its 20-30 July 2020 meeting</a:t>
            </a:r>
          </a:p>
          <a:p>
            <a:pPr marL="685800" lvl="3" indent="-342900">
              <a:spcBef>
                <a:spcPts val="300"/>
              </a:spcBef>
              <a:spcAft>
                <a:spcPts val="0"/>
              </a:spcAft>
              <a:buFont typeface="Arial" panose="020B0604020202020204" pitchFamily="34" charset="0"/>
              <a:buChar char="•"/>
              <a:defRPr/>
            </a:pPr>
            <a:r>
              <a:rPr lang="en-US" sz="2000" dirty="0"/>
              <a:t>IEEE 802.18-20/0061r04, Proposed modifications to ITU-R M.1450-5</a:t>
            </a:r>
          </a:p>
          <a:p>
            <a:pPr marL="685800" lvl="3" indent="-342900">
              <a:spcBef>
                <a:spcPts val="300"/>
              </a:spcBef>
              <a:spcAft>
                <a:spcPts val="0"/>
              </a:spcAft>
              <a:buFont typeface="Arial" panose="020B0604020202020204" pitchFamily="34" charset="0"/>
              <a:buChar char="•"/>
              <a:defRPr/>
            </a:pPr>
            <a:r>
              <a:rPr lang="en-US" sz="2000" dirty="0"/>
              <a:t>IEEE 802.18-20/0060r04, Proposed modifications to ITU-R M.1801-2</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16475185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B35010-95F5-442D-8F5B-357EDA6B4347}">
  <ds:schemaRefs>
    <ds:schemaRef ds:uri="http://purl.org/dc/elements/1.1/"/>
    <ds:schemaRef ds:uri="60873816-0101-4504-946e-6fdefec58fb5"/>
    <ds:schemaRef ds:uri="http://purl.org/dc/terms/"/>
    <ds:schemaRef ds:uri="http://purl.org/dc/dcmitype/"/>
    <ds:schemaRef ds:uri="http://schemas.microsoft.com/office/infopath/2007/PartnerControls"/>
    <ds:schemaRef ds:uri="http://schemas.microsoft.com/office/2006/documentManagement/types"/>
    <ds:schemaRef ds:uri="http://schemas.openxmlformats.org/package/2006/metadata/core-properties"/>
    <ds:schemaRef ds:uri="4e36d776-f4f9-4739-bb28-fcc060563e14"/>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38105</TotalTime>
  <Words>1305</Words>
  <Application>Microsoft Office PowerPoint</Application>
  <PresentationFormat>Widescreen</PresentationFormat>
  <Paragraphs>161</Paragraphs>
  <Slides>13</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Updates and Discussions</vt:lpstr>
      <vt:lpstr>Updates and Discussions</vt:lpstr>
      <vt:lpstr>Contributions</vt:lpstr>
      <vt:lpstr>Future Sessions</vt:lpstr>
      <vt:lpstr>Appendix</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436</cp:revision>
  <cp:lastPrinted>1601-01-01T00:00:00Z</cp:lastPrinted>
  <dcterms:created xsi:type="dcterms:W3CDTF">2017-06-02T20:57:23Z</dcterms:created>
  <dcterms:modified xsi:type="dcterms:W3CDTF">2020-08-31T07:48:47Z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e99e686f-08d6-448f-a558-a4abeb5b42a2</vt:lpwstr>
  </property>
  <property fmtid="{D5CDD505-2E9C-101B-9397-08002B2CF9AE}" pid="4" name="CTP_TimeStamp">
    <vt:lpwstr>2020-02-12 16:29:22Z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