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6"/>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57" r:id="rId37"/>
    <p:sldId id="1058" r:id="rId38"/>
    <p:sldId id="1047" r:id="rId39"/>
    <p:sldId id="1048" r:id="rId40"/>
    <p:sldId id="1049" r:id="rId41"/>
    <p:sldId id="1050" r:id="rId42"/>
    <p:sldId id="1051" r:id="rId43"/>
    <p:sldId id="1052"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105-07-00bd-tgbd-aug-2020-teleconference-minutes.docx" TargetMode="External"/><Relationship Id="rId2" Type="http://schemas.openxmlformats.org/officeDocument/2006/relationships/hyperlink" Target="https://mentor.ieee.org/802.11/dcn/20/11-20-1082-00-00bd-tgbd-july-2020-meeting-minute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29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3677506860"/>
              </p:ext>
            </p:extLst>
          </p:nvPr>
        </p:nvGraphicFramePr>
        <p:xfrm>
          <a:off x="1524120" y="1600248"/>
          <a:ext cx="9406890" cy="448056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chemeClr val="tx1"/>
                          </a:solidFill>
                        </a:rPr>
                        <a:t>11-19/0497r6</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11-20/1105r7</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11-20/1352r3</a:t>
                      </a: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11-19/2045r6</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11-20/0701r4</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Appointing John Kenney as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solidFill>
                  <a:srgbClr val="00B050"/>
                </a:solidFill>
              </a:rPr>
              <a:t>SP for 11-20/1383</a:t>
            </a:r>
            <a:r>
              <a:rPr lang="en-US" altLang="zh-CN" b="1" dirty="0">
                <a:solidFill>
                  <a:srgbClr val="00B050"/>
                </a:solidFill>
              </a:rPr>
              <a:t>, comment resolution of clause 31.2.2, </a:t>
            </a:r>
            <a:r>
              <a:rPr lang="en-US" altLang="zh-CN" b="1" dirty="0" err="1">
                <a:solidFill>
                  <a:srgbClr val="00B050"/>
                </a:solidFill>
              </a:rPr>
              <a:t>Hanseul</a:t>
            </a:r>
            <a:r>
              <a:rPr lang="en-US" altLang="zh-CN" b="1" dirty="0">
                <a:solidFill>
                  <a:srgbClr val="00B050"/>
                </a:solidFill>
              </a:rPr>
              <a:t> Hong (WILUS) </a:t>
            </a:r>
            <a:r>
              <a:rPr lang="en-US" altLang="zh-CN" b="1" dirty="0" smtClean="0">
                <a:solidFill>
                  <a:srgbClr val="00B050"/>
                </a:solidFill>
              </a:rPr>
              <a:t>[except resolution for CID 232]</a:t>
            </a:r>
            <a:endParaRPr lang="en-US" altLang="zh-CN" b="1" dirty="0">
              <a:solidFill>
                <a:srgbClr val="00B050"/>
              </a:solidFill>
            </a:endParaRPr>
          </a:p>
          <a:p>
            <a:pPr marL="800100" lvl="1" indent="-342900" algn="just" eaLnBrk="0" hangingPunct="0">
              <a:buFontTx/>
              <a:buChar char="•"/>
              <a:defRPr/>
            </a:pPr>
            <a:r>
              <a:rPr lang="en-US" altLang="en-GB" sz="2100" b="1" dirty="0" smtClean="0">
                <a:solidFill>
                  <a:srgbClr val="00B050"/>
                </a:solidFill>
              </a:rPr>
              <a:t>11-20/1228r6, </a:t>
            </a:r>
            <a:r>
              <a:rPr lang="fr-FR" altLang="zh-CN" sz="2100" b="1" dirty="0">
                <a:solidFill>
                  <a:srgbClr val="00B050"/>
                </a:solidFill>
              </a:rPr>
              <a:t>D0.3 comment resolution subclause 5, </a:t>
            </a:r>
            <a:r>
              <a:rPr lang="en-US" altLang="en-GB" sz="2100" b="1" dirty="0" err="1">
                <a:solidFill>
                  <a:srgbClr val="00B050"/>
                </a:solidFill>
              </a:rPr>
              <a:t>Liwen</a:t>
            </a:r>
            <a:r>
              <a:rPr lang="en-US" altLang="en-GB" sz="2100" b="1" dirty="0">
                <a:solidFill>
                  <a:srgbClr val="00B050"/>
                </a:solidFill>
              </a:rPr>
              <a:t> Chu (</a:t>
            </a:r>
            <a:r>
              <a:rPr lang="en-US" altLang="en-GB" sz="2100" b="1" dirty="0" smtClean="0">
                <a:solidFill>
                  <a:srgbClr val="00B050"/>
                </a:solidFill>
              </a:rPr>
              <a:t>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173 801 </a:t>
            </a:r>
            <a:r>
              <a:rPr lang="en-US" altLang="zh-CN" sz="2400" dirty="0" smtClean="0"/>
              <a:t>2322</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173 801 2322</a:t>
            </a:r>
            <a:endParaRPr sz="2400" dirty="0">
              <a:sym typeface="+mn-ea"/>
            </a:endParaRPr>
          </a:p>
          <a:p>
            <a:endParaRPr sz="2400" dirty="0"/>
          </a:p>
          <a:p>
            <a:r>
              <a:rPr lang="en-US" sz="2400" dirty="0"/>
              <a:t>Join from a video system or application: dial </a:t>
            </a:r>
            <a:r>
              <a:rPr lang="en-US" altLang="zh-CN" sz="2400" dirty="0" smtClean="0"/>
              <a:t>1738012322</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1738012322</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the TC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progress update (</a:t>
            </a:r>
            <a:r>
              <a:rPr lang="en-GB" altLang="en-US" dirty="0" err="1" smtClean="0"/>
              <a:t>TGbd</a:t>
            </a:r>
            <a:r>
              <a:rPr lang="en-GB" altLang="en-US"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en-GB" b="1" dirty="0" smtClean="0"/>
              <a:t>SP for 11-20/1228r8, </a:t>
            </a:r>
            <a:r>
              <a:rPr lang="fr-FR" altLang="zh-CN" b="1" dirty="0"/>
              <a:t>D0.3 comment resolution subclause 5, </a:t>
            </a:r>
            <a:r>
              <a:rPr lang="en-US" altLang="en-GB" b="1" dirty="0" err="1"/>
              <a:t>Liwen</a:t>
            </a:r>
            <a:r>
              <a:rPr lang="en-US" altLang="en-GB" b="1" dirty="0"/>
              <a:t> Chu (NXP)</a:t>
            </a:r>
          </a:p>
          <a:p>
            <a:pPr marL="800100" lvl="1" indent="-342900" algn="just" eaLnBrk="0" hangingPunct="0">
              <a:buFontTx/>
              <a:buChar char="•"/>
              <a:defRPr/>
            </a:pPr>
            <a:r>
              <a:rPr lang="en-US" altLang="en-GB" b="1" dirty="0" smtClean="0"/>
              <a:t>11-20/1301</a:t>
            </a:r>
            <a:r>
              <a:rPr lang="en-US" altLang="en-GB" b="1" dirty="0"/>
              <a:t>, </a:t>
            </a:r>
            <a:r>
              <a:rPr lang="en-US" altLang="zh-CN" b="1" dirty="0"/>
              <a:t>cid237-240-ngv-60ghz-sta-definition,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a:t>11-20/1302, </a:t>
            </a:r>
            <a:r>
              <a:rPr lang="en-US" altLang="zh-CN" b="1" dirty="0"/>
              <a:t>ngv-60ghz-beamforming,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a:t>11-20/1303, </a:t>
            </a:r>
            <a:r>
              <a:rPr lang="en-US" altLang="zh-CN" b="1" dirty="0"/>
              <a:t>ngv-60ghz-beamforming-text,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 the </a:t>
            </a:r>
            <a:r>
              <a:rPr lang="en-US" altLang="zh-CN" dirty="0" err="1" smtClean="0"/>
              <a:t>TGbd</a:t>
            </a:r>
            <a:r>
              <a:rPr lang="en-US" altLang="zh-CN" dirty="0" smtClean="0"/>
              <a:t> minutes</a:t>
            </a:r>
            <a:endParaRPr lang="zh-CN" altLang="en-US" dirty="0"/>
          </a:p>
        </p:txBody>
      </p:sp>
      <p:sp>
        <p:nvSpPr>
          <p:cNvPr id="3" name="内容占位符 2"/>
          <p:cNvSpPr>
            <a:spLocks noGrp="1"/>
          </p:cNvSpPr>
          <p:nvPr>
            <p:ph idx="1"/>
          </p:nvPr>
        </p:nvSpPr>
        <p:spPr/>
        <p:txBody>
          <a:bodyPr/>
          <a:lstStyle/>
          <a:p>
            <a:r>
              <a:rPr lang="en-US" altLang="zh-CN" dirty="0" smtClean="0"/>
              <a:t>Move to approve the </a:t>
            </a:r>
            <a:r>
              <a:rPr lang="en-US" altLang="zh-CN" dirty="0" err="1" smtClean="0"/>
              <a:t>TGbd</a:t>
            </a:r>
            <a:r>
              <a:rPr lang="en-US" altLang="zh-CN" dirty="0" smtClean="0"/>
              <a:t> TC minutes for IEEE 802.11 Jul plenary week and TCs after that individually as below:</a:t>
            </a:r>
          </a:p>
          <a:p>
            <a:r>
              <a:rPr lang="en-US" altLang="zh-CN" dirty="0"/>
              <a:t> - </a:t>
            </a:r>
            <a:r>
              <a:rPr lang="en-US" altLang="zh-CN" dirty="0" smtClean="0">
                <a:hlinkClick r:id="rId2"/>
              </a:rPr>
              <a:t>https://mentor.ieee.org/802.11/dcn/20/11-20-1082-00-00bd-tgbd-july-2020-meeting-minutes.docx</a:t>
            </a:r>
            <a:endParaRPr lang="en-US" altLang="zh-CN" dirty="0" smtClean="0"/>
          </a:p>
          <a:p>
            <a:r>
              <a:rPr lang="en-US" altLang="zh-CN" dirty="0"/>
              <a:t> - </a:t>
            </a:r>
            <a:r>
              <a:rPr lang="en-US" altLang="zh-CN" dirty="0">
                <a:hlinkClick r:id="rId3"/>
              </a:rPr>
              <a:t>https://</a:t>
            </a:r>
            <a:r>
              <a:rPr lang="en-US" altLang="zh-CN" dirty="0" smtClean="0">
                <a:hlinkClick r:id="rId3"/>
              </a:rPr>
              <a:t>mentor.ieee.org/802.11/dcn/20/11-20-1105-08-00bd-tgbd-aug-2020-teleconference-minutes.docx</a:t>
            </a:r>
            <a:endParaRPr lang="en-US" altLang="zh-CN" dirty="0" smtClean="0"/>
          </a:p>
          <a:p>
            <a:endParaRPr lang="en-US" altLang="zh-CN" dirty="0"/>
          </a:p>
          <a:p>
            <a:endParaRPr lang="en-US" altLang="zh-CN" dirty="0" smtClean="0"/>
          </a:p>
          <a:p>
            <a:r>
              <a:rPr lang="en-US" altLang="zh-CN" dirty="0" smtClean="0"/>
              <a:t>Moved:</a:t>
            </a:r>
          </a:p>
          <a:p>
            <a:r>
              <a:rPr lang="en-US" altLang="zh-CN" dirty="0" smtClean="0"/>
              <a:t>Seconded:</a:t>
            </a:r>
          </a:p>
          <a:p>
            <a:endParaRPr lang="en-US" altLang="zh-CN" dirty="0"/>
          </a:p>
          <a:p>
            <a:r>
              <a:rPr lang="en-US" altLang="zh-CN" dirty="0" smtClean="0"/>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5053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3 CIDs </a:t>
            </a:r>
            <a:r>
              <a:rPr lang="en-US" altLang="zh-CN" sz="2400" dirty="0" smtClean="0">
                <a:sym typeface="+mn-ea"/>
              </a:rPr>
              <a:t>and </a:t>
            </a:r>
            <a:r>
              <a:rPr lang="en-US" altLang="zh-CN" sz="2400" dirty="0">
                <a:sym typeface="+mn-ea"/>
              </a:rPr>
              <a:t>the proposed spec text modification to IEEE P802.11bd D0.3 as in </a:t>
            </a:r>
            <a:r>
              <a:rPr lang="en-US" altLang="zh-CN" sz="2400" dirty="0" smtClean="0">
                <a:sym typeface="+mn-ea"/>
              </a:rPr>
              <a:t>11-20/1228r8</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39, 59 and 61</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321076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173 624 </a:t>
            </a:r>
            <a:r>
              <a:rPr lang="en-US" altLang="zh-CN" dirty="0" smtClean="0"/>
              <a:t>0268</a:t>
            </a:r>
          </a:p>
          <a:p>
            <a:r>
              <a:rPr lang="en-US" altLang="zh-CN" dirty="0" smtClean="0"/>
              <a:t>Meeting </a:t>
            </a:r>
            <a:r>
              <a:rPr lang="en-US" altLang="zh-CN" dirty="0"/>
              <a:t>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173 624 0268</a:t>
            </a:r>
            <a:endParaRPr lang="en-US" altLang="zh-CN" dirty="0">
              <a:sym typeface="+mn-ea"/>
            </a:endParaRPr>
          </a:p>
          <a:p>
            <a:endParaRPr lang="en-US" altLang="zh-CN" dirty="0"/>
          </a:p>
          <a:p>
            <a:r>
              <a:rPr lang="en-US" altLang="zh-CN" dirty="0"/>
              <a:t>Join from a video system or application: dial </a:t>
            </a:r>
            <a:r>
              <a:rPr lang="en-US" altLang="zh-CN" dirty="0" smtClean="0"/>
              <a:t>1736240268@ieee802.my.webex.com</a:t>
            </a:r>
            <a:r>
              <a:rPr lang="en-US" altLang="zh-CN" dirty="0"/>
              <a:t>, or 173.243.2.68</a:t>
            </a:r>
          </a:p>
          <a:p>
            <a:endParaRPr lang="en-US" altLang="zh-CN" dirty="0"/>
          </a:p>
          <a:p>
            <a:r>
              <a:rPr lang="en-US" altLang="zh-CN" dirty="0"/>
              <a:t>Join using Microsoft Lync or Microsoft Skype for Business: dial 1736240268</a:t>
            </a:r>
            <a:r>
              <a:rPr lang="en-US" altLang="zh-CN" dirty="0" smtClean="0"/>
              <a:t>.ieee802.my@lync.webex.com</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14537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173 456 </a:t>
            </a:r>
            <a:r>
              <a:rPr lang="en-US" altLang="zh-CN" dirty="0" smtClean="0"/>
              <a:t>2712</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173 456 2712</a:t>
            </a:r>
            <a:endParaRPr lang="en-US" altLang="zh-CN" dirty="0">
              <a:sym typeface="+mn-ea"/>
            </a:endParaRPr>
          </a:p>
          <a:p>
            <a:endParaRPr lang="en-US" altLang="zh-CN" dirty="0"/>
          </a:p>
          <a:p>
            <a:r>
              <a:rPr lang="en-US" altLang="zh-CN" dirty="0"/>
              <a:t>Join from a video system or application: dial </a:t>
            </a:r>
            <a:r>
              <a:rPr lang="en-US" altLang="zh-CN" dirty="0" smtClean="0"/>
              <a:t>1734562712@ieee802.my.webex.com</a:t>
            </a:r>
            <a:r>
              <a:rPr lang="en-US" altLang="zh-CN" dirty="0"/>
              <a:t>, or 173.243.2.68</a:t>
            </a:r>
          </a:p>
          <a:p>
            <a:endParaRPr lang="en-US" altLang="zh-CN" dirty="0"/>
          </a:p>
          <a:p>
            <a:r>
              <a:rPr lang="en-US" altLang="zh-CN" dirty="0"/>
              <a:t>Join using Microsoft Lync or Microsoft Skype for Business: dial 1734562712</a:t>
            </a:r>
            <a:r>
              <a:rPr lang="en-US" altLang="zh-CN" dirty="0" smtClean="0"/>
              <a:t>.ieee802.my@lync.webex.com</a:t>
            </a:r>
            <a:endParaRPr lang="en-US" altLang="zh-CN" dirty="0"/>
          </a:p>
          <a:p>
            <a:endParaRPr lang="zh-CN" altLang="en-US" dirty="0"/>
          </a:p>
        </p:txBody>
      </p:sp>
    </p:spTree>
    <p:extLst>
      <p:ext uri="{BB962C8B-B14F-4D97-AF65-F5344CB8AC3E}">
        <p14:creationId xmlns:p14="http://schemas.microsoft.com/office/powerpoint/2010/main" val="30182108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18602</TotalTime>
  <Words>3053</Words>
  <Application>Microsoft Office PowerPoint</Application>
  <PresentationFormat>宽屏</PresentationFormat>
  <Paragraphs>593</Paragraphs>
  <Slides>43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43</vt:i4>
      </vt:variant>
    </vt:vector>
  </HeadingPairs>
  <TitlesOfParts>
    <vt:vector size="5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#1 (CR, 11-20/1383)</vt:lpstr>
      <vt:lpstr>IEEE 802.11 Interim Plenary IEEE 802.11 TGbd Teleconference </vt:lpstr>
      <vt:lpstr>Teleconference Bridge Information (TBD)</vt:lpstr>
      <vt:lpstr>PowerPoint 演示文稿</vt:lpstr>
      <vt:lpstr>Approve the TGbd minutes</vt:lpstr>
      <vt:lpstr>SP #1 (CR, 11-20/1228)</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4564</cp:revision>
  <cp:lastPrinted>2014-11-04T15:04:00Z</cp:lastPrinted>
  <dcterms:created xsi:type="dcterms:W3CDTF">2007-04-17T18:10:00Z</dcterms:created>
  <dcterms:modified xsi:type="dcterms:W3CDTF">2020-09-11T14:56:13Z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