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41" r:id="rId27"/>
    <p:sldId id="1042" r:id="rId28"/>
    <p:sldId id="1043" r:id="rId29"/>
    <p:sldId id="1044" r:id="rId30"/>
    <p:sldId id="1045" r:id="rId31"/>
    <p:sldId id="1046" r:id="rId32"/>
    <p:sldId id="1047" r:id="rId33"/>
    <p:sldId id="1048" r:id="rId34"/>
    <p:sldId id="1049" r:id="rId35"/>
    <p:sldId id="1050" r:id="rId36"/>
    <p:sldId id="1051" r:id="rId37"/>
    <p:sldId id="1052"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3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1594985323"/>
              </p:ext>
            </p:extLst>
          </p:nvPr>
        </p:nvGraphicFramePr>
        <p:xfrm>
          <a:off x="1524120" y="1600248"/>
          <a:ext cx="9406890" cy="448056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chemeClr val="tx1"/>
                          </a:solidFill>
                        </a:rPr>
                        <a:t>11-19/0497r6</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11-20/1105r4</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11-20/xxxxr0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11-20/xxxxr0</a:t>
                      </a: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11-19/2045r5</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a:t>
            </a:r>
            <a:r>
              <a:rPr lang="en-GB" altLang="en-US" dirty="0" smtClean="0"/>
              <a:t>plan </a:t>
            </a:r>
            <a:r>
              <a:rPr lang="en-GB" altLang="en-US" dirty="0" smtClean="0"/>
              <a:t>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a:t>
            </a:r>
          </a:p>
          <a:p>
            <a:pPr marL="800100" lvl="1" indent="-342900" algn="just" eaLnBrk="0" hangingPunct="0">
              <a:buFontTx/>
              <a:buChar char="•"/>
              <a:defRPr/>
            </a:pPr>
            <a:r>
              <a:rPr lang="en-US" altLang="zh-CN" b="1" dirty="0" smtClean="0"/>
              <a:t>SP for 11-20/1378</a:t>
            </a:r>
            <a:r>
              <a:rPr lang="zh-CN" altLang="en-US" b="1" dirty="0" smtClean="0"/>
              <a:t>， </a:t>
            </a:r>
            <a:r>
              <a:rPr lang="en-US" altLang="zh-CN" b="1" dirty="0" smtClean="0"/>
              <a:t>Comment Resolutions for CID 340, </a:t>
            </a:r>
            <a:r>
              <a:rPr lang="en-US" altLang="zh-CN" b="1" dirty="0" err="1" smtClean="0"/>
              <a:t>Rui</a:t>
            </a:r>
            <a:r>
              <a:rPr lang="en-US" altLang="zh-CN" b="1" dirty="0" smtClean="0"/>
              <a:t> Cao (NXP)</a:t>
            </a:r>
            <a:endParaRPr lang="en-US" altLang="en-GB" b="1" dirty="0" smtClean="0"/>
          </a:p>
          <a:p>
            <a:pPr marL="800100" lvl="1" indent="-342900" algn="just" eaLnBrk="0" hangingPunct="0">
              <a:buFontTx/>
              <a:buChar char="•"/>
              <a:defRPr/>
            </a:pPr>
            <a:r>
              <a:rPr lang="en-US" altLang="en-GB" b="1" dirty="0" smtClean="0"/>
              <a:t>Rest </a:t>
            </a:r>
            <a:r>
              <a:rPr lang="en-US" altLang="en-GB" b="1" dirty="0" smtClean="0"/>
              <a:t>CIDs in 11-20/1228</a:t>
            </a:r>
            <a:r>
              <a:rPr lang="en-US" altLang="en-GB" b="1" dirty="0"/>
              <a:t>, </a:t>
            </a:r>
            <a:r>
              <a:rPr lang="fr-FR" altLang="zh-CN" b="1" dirty="0"/>
              <a:t>D0.3 comment resolution subclause 5, </a:t>
            </a:r>
            <a:r>
              <a:rPr lang="en-US" altLang="en-GB" b="1" dirty="0" err="1"/>
              <a:t>Liwen</a:t>
            </a:r>
            <a:r>
              <a:rPr lang="en-US" altLang="en-GB" b="1" dirty="0"/>
              <a:t> Chu (NXP</a:t>
            </a:r>
            <a:r>
              <a:rPr lang="en-US" altLang="en-GB" b="1" dirty="0" smtClean="0"/>
              <a:t>)</a:t>
            </a:r>
          </a:p>
          <a:p>
            <a:pPr marL="800100" lvl="1" indent="-342900" algn="just" eaLnBrk="0" hangingPunct="0">
              <a:buFontTx/>
              <a:buChar char="•"/>
              <a:defRPr/>
            </a:pPr>
            <a:r>
              <a:rPr lang="en-US" altLang="en-GB" b="1" dirty="0" smtClean="0"/>
              <a:t>TBD</a:t>
            </a:r>
            <a:endParaRPr lang="en-US" altLang="en-GB"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sym typeface="+mn-ea"/>
              </a:rPr>
              <a:t>340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a:t>SP for resolutions to CID 23 and 73 in 11-20/1264 </a:t>
            </a:r>
            <a:r>
              <a:rPr lang="en-US" altLang="zh-CN" b="1" dirty="0" smtClean="0"/>
              <a:t>and resolutions to </a:t>
            </a:r>
            <a:r>
              <a:rPr lang="en-US" altLang="zh-CN" b="1" dirty="0"/>
              <a:t>editorial CIDs </a:t>
            </a:r>
            <a:r>
              <a:rPr lang="en-US" altLang="zh-CN" b="1" dirty="0" smtClean="0"/>
              <a:t>covered in IEEE P802.11bd D0.4 </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11-20/1264 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a:t>
            </a:r>
            <a:r>
              <a:rPr lang="en-GB" altLang="en-US" dirty="0" smtClean="0"/>
              <a:t>plan </a:t>
            </a:r>
            <a:r>
              <a:rPr lang="en-GB" altLang="en-US" dirty="0" smtClean="0"/>
              <a:t>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129 066 5429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129 066 5429</a:t>
            </a:r>
            <a:endParaRPr sz="2400" dirty="0">
              <a:sym typeface="+mn-ea"/>
            </a:endParaRPr>
          </a:p>
          <a:p>
            <a:endParaRPr sz="2400" dirty="0"/>
          </a:p>
          <a:p>
            <a:r>
              <a:rPr lang="en-US" sz="2400" dirty="0"/>
              <a:t>Join from a video system or application: dial </a:t>
            </a:r>
            <a:r>
              <a:rPr lang="en-US" altLang="zh-CN" sz="2400" dirty="0" smtClean="0"/>
              <a:t>1290665429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1290665429</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14537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18210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13903</TotalTime>
  <Words>2473</Words>
  <Application>Microsoft Office PowerPoint</Application>
  <PresentationFormat>宽屏</PresentationFormat>
  <Paragraphs>501</Paragraphs>
  <Slides>37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IEEE 802.11 TGbd Teleconference</vt:lpstr>
      <vt:lpstr>Teleconference Bridge Information</vt:lpstr>
      <vt:lpstr>PowerPoint 演示文稿</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lpstr>IEEE 802.11 Interim Plenary 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4520</cp:revision>
  <cp:lastPrinted>2014-11-04T15:04:00Z</cp:lastPrinted>
  <dcterms:created xsi:type="dcterms:W3CDTF">2007-04-17T18:10:00Z</dcterms:created>
  <dcterms:modified xsi:type="dcterms:W3CDTF">2020-09-01T15:46:56Z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