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70" d="100"/>
          <a:sy n="70" d="100"/>
        </p:scale>
        <p:origin x="5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20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990734" y="2209832"/>
            <a:ext cx="5257662" cy="3869055"/>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FFC000"/>
                </a:solidFill>
                <a:cs typeface="+mn-ea"/>
                <a:sym typeface="+mn-ea"/>
              </a:rPr>
              <a:t>Sep </a:t>
            </a:r>
            <a:r>
              <a:rPr lang="en-US" altLang="zh-CN" sz="2400" u="sng" dirty="0" smtClean="0">
                <a:solidFill>
                  <a:srgbClr val="FFC000"/>
                </a:solidFill>
                <a:cs typeface="+mn-ea"/>
                <a:sym typeface="+mn-ea"/>
              </a:rPr>
              <a:t>17</a:t>
            </a:r>
            <a:r>
              <a:rPr lang="en-US" altLang="zh-CN" sz="2400" u="sng" baseline="30000" dirty="0" smtClean="0">
                <a:solidFill>
                  <a:srgbClr val="FFC000"/>
                </a:solidFill>
                <a:cs typeface="+mn-ea"/>
                <a:sym typeface="+mn-ea"/>
              </a:rPr>
              <a:t>th</a:t>
            </a:r>
            <a:r>
              <a:rPr lang="en-US" altLang="zh-CN" sz="2400" u="sng" dirty="0" smtClean="0">
                <a:solidFill>
                  <a:srgbClr val="FFC000"/>
                </a:solidFill>
                <a:cs typeface="+mn-ea"/>
                <a:sym typeface="+mn-ea"/>
              </a:rPr>
              <a:t>, </a:t>
            </a:r>
            <a:r>
              <a:rPr lang="en-US" altLang="zh-CN" sz="2400" u="sng" dirty="0" smtClean="0">
                <a:solidFill>
                  <a:srgbClr val="FFC000"/>
                </a:solidFill>
                <a:cs typeface="+mn-ea"/>
                <a:sym typeface="+mn-ea"/>
              </a:rPr>
              <a:t>10:00am </a:t>
            </a:r>
            <a:r>
              <a:rPr lang="en-US" altLang="zh-CN" sz="2400" u="sng" dirty="0">
                <a:solidFill>
                  <a:srgbClr val="FFC000"/>
                </a:solidFill>
                <a:cs typeface="+mn-ea"/>
                <a:sym typeface="+mn-ea"/>
              </a:rPr>
              <a:t>~ </a:t>
            </a:r>
            <a:r>
              <a:rPr lang="en-US" altLang="zh-CN" sz="2400" u="sng" dirty="0" smtClean="0">
                <a:solidFill>
                  <a:srgbClr val="FFC000"/>
                </a:solidFill>
                <a:cs typeface="+mn-ea"/>
                <a:sym typeface="+mn-ea"/>
              </a:rPr>
              <a:t>11:00 </a:t>
            </a:r>
            <a:r>
              <a:rPr lang="en-US" altLang="zh-CN" sz="2400" u="sng" dirty="0">
                <a:solidFill>
                  <a:srgbClr val="FFC000"/>
                </a:solidFill>
                <a:cs typeface="+mn-ea"/>
                <a:sym typeface="+mn-ea"/>
              </a:rPr>
              <a:t>am, ET; </a:t>
            </a:r>
            <a:r>
              <a:rPr lang="en-US" altLang="zh-CN" sz="2400" u="sng" dirty="0" err="1" smtClean="0">
                <a:solidFill>
                  <a:srgbClr val="FFC00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1594985323"/>
              </p:ext>
            </p:extLst>
          </p:nvPr>
        </p:nvGraphicFramePr>
        <p:xfrm>
          <a:off x="1524120" y="1600248"/>
          <a:ext cx="9406890" cy="448056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chemeClr val="tx1"/>
                          </a:solidFill>
                        </a:rPr>
                        <a:t>11-19/0497r6</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11-20/1164r7</a:t>
                      </a:r>
                      <a:endParaRPr lang="en-US" altLang="zh-CN" sz="1200" dirty="0" smtClean="0">
                        <a:solidFill>
                          <a:srgbClr val="0070C0"/>
                        </a:solidFill>
                        <a:sym typeface="+mn-ea"/>
                      </a:endParaRP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11-20/1105r4</a:t>
                      </a:r>
                    </a:p>
                  </a:txBody>
                  <a:tcPr/>
                </a:tc>
              </a:tr>
              <a:tr h="160355">
                <a:tc>
                  <a:txBody>
                    <a:bodyPr/>
                    <a:lstStyle/>
                    <a:p>
                      <a:r>
                        <a:rPr lang="en-US" altLang="zh-CN" sz="1200" dirty="0" smtClean="0"/>
                        <a:t>Teleconference Agenda for </a:t>
                      </a:r>
                      <a:r>
                        <a:rPr lang="en-US" altLang="zh-CN" sz="1200" dirty="0" smtClean="0"/>
                        <a:t>Sep </a:t>
                      </a:r>
                      <a:r>
                        <a:rPr lang="en-US" altLang="zh-CN" sz="1200" dirty="0" smtClean="0"/>
                        <a:t>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11-20/xxxxr0</a:t>
                      </a:r>
                      <a:endParaRPr lang="en-US" altLang="zh-CN" sz="1200" dirty="0" smtClean="0">
                        <a:solidFill>
                          <a:srgbClr val="0070C0"/>
                        </a:solidFill>
                      </a:endParaRP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11-20/xxxxr0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11-19/2045r5</a:t>
                      </a: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a:t>SP for 11-20/1230r1, CR for 32.3.10 Receive Specification, </a:t>
            </a:r>
            <a:r>
              <a:rPr lang="en-US" altLang="zh-CN" b="1" dirty="0" err="1"/>
              <a:t>Rui</a:t>
            </a:r>
            <a:r>
              <a:rPr lang="en-US" altLang="zh-CN" b="1" dirty="0"/>
              <a:t> Cao (NXP)</a:t>
            </a:r>
          </a:p>
          <a:p>
            <a:pPr marL="800100" lvl="1" indent="-342900" algn="just" eaLnBrk="0" hangingPunct="0">
              <a:buFontTx/>
              <a:buChar char="•"/>
              <a:defRPr/>
            </a:pPr>
            <a:r>
              <a:rPr lang="en-US" altLang="en-GB" b="1" dirty="0" smtClean="0"/>
              <a:t>Rest CIDs in 11-20/1228</a:t>
            </a:r>
            <a:r>
              <a:rPr lang="en-US" altLang="en-GB" b="1" dirty="0"/>
              <a:t>, </a:t>
            </a:r>
            <a:r>
              <a:rPr lang="fr-FR" altLang="zh-CN" b="1" dirty="0"/>
              <a:t>D0.3 comment resolution subclause 5, </a:t>
            </a:r>
            <a:r>
              <a:rPr lang="en-US" altLang="en-GB" b="1" dirty="0" err="1"/>
              <a:t>Liwen</a:t>
            </a:r>
            <a:r>
              <a:rPr lang="en-US" altLang="en-GB" b="1" dirty="0"/>
              <a:t> Chu (NXP</a:t>
            </a:r>
            <a:r>
              <a:rPr lang="en-US" altLang="en-GB" b="1" dirty="0" smtClean="0"/>
              <a:t>)</a:t>
            </a:r>
          </a:p>
          <a:p>
            <a:pPr marL="800100" lvl="1" indent="-342900" algn="just" eaLnBrk="0" hangingPunct="0">
              <a:buFontTx/>
              <a:buChar char="•"/>
              <a:defRPr/>
            </a:pPr>
            <a:r>
              <a:rPr lang="en-US" altLang="en-GB" b="1" dirty="0" smtClean="0"/>
              <a:t>TBD</a:t>
            </a:r>
            <a:endParaRPr lang="en-US" altLang="en-GB"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11-20/1230r1</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13319</TotalTime>
  <Words>1497</Words>
  <Application>Microsoft Office PowerPoint</Application>
  <PresentationFormat>宽屏</PresentationFormat>
  <Paragraphs>258</Paragraphs>
  <Slides>17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4502</cp:revision>
  <cp:lastPrinted>2014-11-04T15:04:00Z</cp:lastPrinted>
  <dcterms:created xsi:type="dcterms:W3CDTF">2007-04-17T18:10:00Z</dcterms:created>
  <dcterms:modified xsi:type="dcterms:W3CDTF">2020-08-30T12:25:39Z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