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66" r:id="rId3"/>
    <p:sldId id="393" r:id="rId4"/>
    <p:sldId id="396" r:id="rId5"/>
    <p:sldId id="397" r:id="rId6"/>
    <p:sldId id="398" r:id="rId7"/>
    <p:sldId id="400" r:id="rId8"/>
    <p:sldId id="394" r:id="rId9"/>
    <p:sldId id="402" r:id="rId10"/>
    <p:sldId id="403" r:id="rId11"/>
    <p:sldId id="405" r:id="rId12"/>
    <p:sldId id="406" r:id="rId13"/>
    <p:sldId id="331" r:id="rId14"/>
    <p:sldId id="381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hosh, Chittabrata" initials="GC" lastIdx="12" clrIdx="0">
    <p:extLst>
      <p:ext uri="{19B8F6BF-5375-455C-9EA6-DF929625EA0E}">
        <p15:presenceInfo xmlns:p15="http://schemas.microsoft.com/office/powerpoint/2012/main" userId="S::chittabrata.ghosh@intel.com::0fd3f5d8-329f-435f-aca5-d6660b6dc386" providerId="AD"/>
      </p:ext>
    </p:extLst>
  </p:cmAuthor>
  <p:cmAuthor id="2" name="Cariou, Laurent" initials="CL" lastIdx="4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3" name="Das, Dibakar" initials="DD" lastIdx="28" clrIdx="2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  <p:cmAuthor id="4" name="Chen, Cheng" initials="CC" lastIdx="2" clrIdx="3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  <p:cmAuthor id="5" name="Cavalcanti, Dave" initials="CD" lastIdx="1" clrIdx="4">
    <p:extLst>
      <p:ext uri="{19B8F6BF-5375-455C-9EA6-DF929625EA0E}">
        <p15:presenceInfo xmlns:p15="http://schemas.microsoft.com/office/powerpoint/2012/main" userId="S::dave.cavalcanti@intel.com::9ea5236a-efed-4310-84d3-1764e087ca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6" autoAdjust="0"/>
    <p:restoredTop sz="89479" autoAdjust="0"/>
  </p:normalViewPr>
  <p:slideViewPr>
    <p:cSldViewPr>
      <p:cViewPr varScale="1">
        <p:scale>
          <a:sx n="98" d="100"/>
          <a:sy n="98" d="100"/>
        </p:scale>
        <p:origin x="666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7" d="100"/>
        <a:sy n="117" d="100"/>
      </p:scale>
      <p:origin x="0" y="-414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400" strike="noStrike" dirty="0">
                <a:solidFill>
                  <a:srgbClr val="FF0000"/>
                </a:solidFill>
              </a:rPr>
              <a:t>Redundancy: whether peer MLD shall replicate packets for this flow across the MLD (refer to [1763r0]).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Criticality: Low/Medium/High – how critical is this stream for the operation of the system? [IEC/IEEE 60802]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Tolerance to loss: how many contiguous packets can be lost before the application gets into a ‘panic mode’? E.g., 2/10* [IEC/IEEE 60802]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47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new frames can be differentiated from Basic and DMG ADDTS either via 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new QoS Action field if using Option 1 in previous slide or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by presence of the new element if using Option 2 in previous slide.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54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802.11-20/1350r3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2"/>
                </a:solidFill>
              </a:rPr>
              <a:t>Enhancements for QoS and </a:t>
            </a:r>
            <a:r>
              <a:rPr lang="en-GB" dirty="0">
                <a:solidFill>
                  <a:schemeClr val="tx1"/>
                </a:solidFill>
              </a:rPr>
              <a:t>low latency </a:t>
            </a:r>
            <a:r>
              <a:rPr lang="en-GB" dirty="0"/>
              <a:t>in 802.11be R1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188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2020-10-12</a:t>
            </a:r>
            <a:r>
              <a:rPr lang="en-GB" sz="2000" b="0" dirty="0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127533"/>
              </p:ext>
            </p:extLst>
          </p:nvPr>
        </p:nvGraphicFramePr>
        <p:xfrm>
          <a:off x="995363" y="2290763"/>
          <a:ext cx="9777412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Document" r:id="rId4" imgW="10444320" imgH="4140000" progId="Word.Document.8">
                  <p:embed/>
                </p:oleObj>
              </mc:Choice>
              <mc:Fallback>
                <p:oleObj name="Document" r:id="rId4" imgW="10444320" imgH="4140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290763"/>
                        <a:ext cx="9777412" cy="386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66800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59EE-0B02-4C81-BB29-73DA0F0E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0322-0C02-4BA5-907A-FE754072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you support that 11be R1 defines a mechanism for an MLD to signal the following traffic characteristics/parameters to another MLD during TS setup: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UP,  Inactivity Interval, Max MSDU size, Latency Bound, Min Service Interval, Max Service Interval, Jitter, Burst Size, Packet delivery ratio, </a:t>
            </a:r>
            <a:r>
              <a:rPr lang="en-US" sz="2000" u="sng" dirty="0">
                <a:solidFill>
                  <a:schemeClr val="tx1"/>
                </a:solidFill>
              </a:rPr>
              <a:t>Direction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A90D7-5419-45C5-B5B3-D61BCF696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89EB-8B0C-48E1-88AD-73A3091F9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27C79E-81A3-423E-AE1E-BC318B04FC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877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59EE-0B02-4C81-BB29-73DA0F0E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0322-0C02-4BA5-907A-FE754072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that 11be R1 defines a mechanism for an AP to modify an existing TS session by transmitting a new ADDTS Response frame variant </a:t>
            </a:r>
            <a:r>
              <a:rPr lang="en-US" sz="2000" dirty="0">
                <a:solidFill>
                  <a:schemeClr val="tx1"/>
                </a:solidFill>
              </a:rPr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A90D7-5419-45C5-B5B3-D61BCF696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89EB-8B0C-48E1-88AD-73A3091F9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27C79E-81A3-423E-AE1E-BC318B04FC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415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FC14A-4423-4961-8C1C-D1A3AD8C1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347EB-2D59-4CA5-8D7C-99D594E65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Which option do you support to identify an MLD-level TS flow between a pair of MLDs in 11be R1:</a:t>
            </a:r>
          </a:p>
          <a:p>
            <a:r>
              <a:rPr lang="en-US" dirty="0">
                <a:solidFill>
                  <a:schemeClr val="tx1"/>
                </a:solidFill>
              </a:rPr>
              <a:t>    Option 1: 3 bits that can identify </a:t>
            </a:r>
            <a:r>
              <a:rPr lang="en-US" dirty="0" err="1">
                <a:solidFill>
                  <a:schemeClr val="tx1"/>
                </a:solidFill>
              </a:rPr>
              <a:t>upto</a:t>
            </a:r>
            <a:r>
              <a:rPr lang="en-US" dirty="0">
                <a:solidFill>
                  <a:schemeClr val="tx1"/>
                </a:solidFill>
              </a:rPr>
              <a:t> 8 flows (similar to TSID)</a:t>
            </a:r>
          </a:p>
          <a:p>
            <a:r>
              <a:rPr lang="en-US" dirty="0">
                <a:solidFill>
                  <a:schemeClr val="tx1"/>
                </a:solidFill>
              </a:rPr>
              <a:t>    Option 2: 8 bits that can identify </a:t>
            </a:r>
            <a:r>
              <a:rPr lang="en-US" dirty="0" err="1">
                <a:solidFill>
                  <a:schemeClr val="tx1"/>
                </a:solidFill>
              </a:rPr>
              <a:t>upto</a:t>
            </a:r>
            <a:r>
              <a:rPr lang="en-US" dirty="0">
                <a:solidFill>
                  <a:schemeClr val="tx1"/>
                </a:solidFill>
              </a:rPr>
              <a:t> 256 flows (similar to SCS)  ?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52367F-A561-43D1-ABB1-4259CC6E99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B1DB3-9A4D-409B-9B1D-EF5AC3269D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C97749-D488-4AA2-9F75-74D9FB8927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0142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5800D-8DFC-4590-9364-44CDFA69F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BBFE3-1E2A-4A22-81EA-E23FA2B576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445CA-5AEF-46CE-B6BB-15111638D34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16562-C762-4142-96D5-C4CCD181B28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8E572-4E6D-4500-B5F1-DA56A1FC72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42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06177-387B-4612-AB74-D72CBD161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QoS characteristics via TSPEC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F6E39-5AAD-47D8-B5E0-6790583368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A0F17-7A22-477B-8070-6596F374E3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0A6054-6B2E-46D8-B936-25E5833BF7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BF26EA-EDF8-42E1-A927-585647611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1241" y="4807155"/>
            <a:ext cx="4848189" cy="1668259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A3722B6-290B-478C-9900-BB5A485CB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Current TSPEC is not extensible for non-DMG but allowed for DMG. May be we can propose to extend it for EHT or propose an EHT TSPEC similar to DMG TSPEC (</a:t>
            </a:r>
            <a:r>
              <a:rPr lang="en-US" sz="1400" dirty="0">
                <a:solidFill>
                  <a:srgbClr val="FF0000"/>
                </a:solidFill>
              </a:rPr>
              <a:t>discuss</a:t>
            </a:r>
            <a:r>
              <a:rPr lang="en-US" sz="1400" dirty="0"/>
              <a:t>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Below discussion assumes we will reuse TSPEC element.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Fields present but may require new interpretation: Inactivity interval (profile lifetime) , Max MSDU size, Latency Bound, Burst Size, Min Service 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 present:  Jitter,  Packet delivery ratio (present in DMG </a:t>
            </a:r>
            <a:r>
              <a:rPr lang="en-US" sz="1400" dirty="0" err="1"/>
              <a:t>Att</a:t>
            </a:r>
            <a:r>
              <a:rPr lang="en-US" sz="1400" dirty="0"/>
              <a:t> but may have small size), </a:t>
            </a:r>
            <a:r>
              <a:rPr lang="en-US" sz="1400" dirty="0" err="1"/>
              <a:t>Criticalilty</a:t>
            </a:r>
            <a:r>
              <a:rPr lang="en-US" sz="1400" dirty="0"/>
              <a:t>, Tolerance to loss, Flow ID, Redundancy, whether TWT negotiation follows.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~30 bytes unused if we reuse TSPEC for existing parameters.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To simplify signaling the fields in TSPEC that are not part of bullet 1 may be considered Reserved or repurposed to fit fields signaled in bullet 2.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dirty="0"/>
              <a:t>One of the Reserved bits in TS Info may be reused to signal this. </a:t>
            </a:r>
          </a:p>
          <a:p>
            <a:pPr marL="457200" lvl="1" indent="0"/>
            <a:endParaRPr lang="en-US" sz="1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04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60FB-3792-48D0-80B4-63153CA3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F4B43-0382-4CF8-B7B6-21DB40E0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802.11be is expected to provide low latency/QoS management solutions catering to new and upcoming applications like </a:t>
            </a:r>
            <a:r>
              <a:rPr lang="nl-NL" sz="1600" dirty="0"/>
              <a:t>AR/VR/TSN/Cloud/Gaming/IoT.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QoS negotiation allows an MLD to be aware of the QoS needs at an associated AP/non-AP STA MLD. This in turn allows an MLD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determine if it has enough resources to admit the stream and provide the expected QoS if an AP MLD,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handle frames corresponding to each of the admitted streams as characterized and deliver the corresponding QoS.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Main QoS negotiation in current spec is ADDTS Request/Response (TS Setup). The protocol was designed based on video and voice applications 15 years ago and is bit outdated.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this presentation therefore we propose enhancing the existing TS mechanism for 11be.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concepts in this contribution are aligned with Doc#1046r5, 418r4.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8A168-4A1F-498B-A791-65653AC374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F752-6B64-4C87-B66B-4631BB4E2D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EC928-E39E-4254-A682-A5FC4F4F53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39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F53DB-454E-4350-92C6-C49E747F1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current related proposals in IEEE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8EC11-B728-49C6-A2DC-0C136228E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831715"/>
            <a:ext cx="10972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such as 1355r5, 1046r7 propose to create specific SPs for low latency applications.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focus on the signaling from STA to improve UL scheduling: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1067r4 proposes signaling in A-Ctrl field for STA to inform AP about periodic traffic.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1006r3 proposes signaling in a Mgt frame for STA to inform AP about the min and max intervals between successive triggers.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Also proposes establishment of scheduling session through exchange of those frames.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focus on signaling of traffic characteristics and classification: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908r1 proposes MLD-level TS setup.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418r4 proposes MLD-level QoS signaling of both layer-2 traffic and higher layer classification parameters.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AF07D-441A-49BB-9BE0-677C47EF59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CCA1A-2A51-4BD0-95A2-B664620A19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AF0DE6-D3C8-4A90-82AD-BC21E0C3EF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82D43-2EC2-4994-90D5-90A2D4DA7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F7D35-DDDF-470C-8EB8-3848147F4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304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to have a common signaling framework to specify both the traffic characteristics and the traffic classification parameters.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 meet R1 timeline, reuse ADDTS Req/Response framework with minor changes to capture below functionalities: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signaling could be at MLD level.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 Add some new parameters for next gen low latency services (TSN, AR/VR) similar to 5G URLLC.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Allow AP to modify assignment TS setup based on network conditions (e.g., inform change UP for DL flow, scheduling etc.).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811E2-E858-4447-803E-4CED08BB7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B3203-9FBE-4E29-98D0-402C21E8D4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42860D-8907-4E8B-9D52-5558904465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739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28BF4-0A43-4955-8AC6-84C12D87C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need to signal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FDAB0-AE87-4DC6-B656-9CDA87026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8966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Reuse TCLAS for packet classification.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For describing traffic characteristics signal the following (in red are the new parameters):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UP for the flow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Inactivity Interval: lifetime for the flow.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tx1"/>
                </a:solidFill>
              </a:rPr>
              <a:t>Max Service Interval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Max MSDU size: Maximum size of MSDU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Latency Bound: Maximum time required for successful delivery of the MSDU/A-MPDU (from MAC-SAP to MAC-SAP)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Min Service Interval: requested minimal periodicity of service or min MSDU interarrival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Jitter: variation in latency (RTA)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Burst Size: Max aggregate size MSDUs that arrive within a period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Packet delivery ratio: Expected packet delivery ratio within the latency bound.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More TSN Parameters in R2.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00"/>
                </a:highlight>
              </a:rPr>
              <a:t>In addition, expand flow identifier from 8 values allowed by TSID to larger number on par with SCS (e.g., 255 values).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8940D-44CE-4297-B4D6-A371D291B4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026D-A833-4F51-9DBB-777AA6E717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721BD8-2748-4A36-9087-BCC144E22B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423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7B8-9773-485B-9DF2-3009B1E3F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85A70-862E-4BEF-9CAB-CA73F2F05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9727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a new EHT-ADDTS Request/Response frame that has similar frame format as baseline (and hence, can mostly reuse the baseline TS setup) except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EHT ADDTS Req/Response can be valid across the MLD.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new IE (TSPEC-lite) can be used outside EHT-ADDTS Req/Response (e.g., with TWT).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F4A63-F41E-4B75-A6B5-6F093CB63F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36847-B363-4E30-9C8F-37615B4911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44B88-53B4-4B6C-BD11-71DE2F210D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82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87C06-91F9-4EE0-B074-F313F2B15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STA initiated QoS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AB064-2FE2-4078-95CB-C1B5DAECA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1798"/>
            <a:ext cx="647488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STA initiates EHT ADDTS Req with a description of the QoS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AP responds with EHT ADDTS Resp accepting the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QoS Traffic flows between the STA and the AP using the QoS setup for the flow(s)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AP determines that the current QoS needs to be amended due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Network policy/conditions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QoS flow policing decisions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AP sends an EHT ADDTS Resp modifying the QoS Setup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QoS Traffic flows between the STA and the AP with the amended QoS Setup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BAE86B-EA14-46AF-8FBF-BD85F0CE28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EFFDA-52EF-4474-9CA3-D0F9D1CA11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9E95A3-6C42-4C0C-AA6B-781163B394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E47EBEA-68C9-4C5F-ABF9-70DE05681AA0}"/>
              </a:ext>
            </a:extLst>
          </p:cNvPr>
          <p:cNvCxnSpPr/>
          <p:nvPr/>
        </p:nvCxnSpPr>
        <p:spPr bwMode="auto">
          <a:xfrm>
            <a:off x="7924800" y="1751014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67F810-0B60-48A6-B21E-C64C15173061}"/>
              </a:ext>
            </a:extLst>
          </p:cNvPr>
          <p:cNvCxnSpPr/>
          <p:nvPr/>
        </p:nvCxnSpPr>
        <p:spPr bwMode="auto">
          <a:xfrm>
            <a:off x="8839200" y="1751014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0B0126-3544-42B7-9E64-AD73038DC2E5}"/>
              </a:ext>
            </a:extLst>
          </p:cNvPr>
          <p:cNvCxnSpPr/>
          <p:nvPr/>
        </p:nvCxnSpPr>
        <p:spPr bwMode="auto">
          <a:xfrm>
            <a:off x="10058400" y="1751014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B138E6-E41D-4AF0-B3F7-F16EC7A59104}"/>
              </a:ext>
            </a:extLst>
          </p:cNvPr>
          <p:cNvCxnSpPr/>
          <p:nvPr/>
        </p:nvCxnSpPr>
        <p:spPr bwMode="auto">
          <a:xfrm>
            <a:off x="11275485" y="1731798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40AF5BE-BBCF-4C16-B89F-8F0AA23C5C13}"/>
              </a:ext>
            </a:extLst>
          </p:cNvPr>
          <p:cNvSpPr txBox="1"/>
          <p:nvPr/>
        </p:nvSpPr>
        <p:spPr>
          <a:xfrm>
            <a:off x="8613016" y="1505909"/>
            <a:ext cx="4523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7F5BFB-615D-4DA6-A6FD-F8C34E3659C8}"/>
              </a:ext>
            </a:extLst>
          </p:cNvPr>
          <p:cNvSpPr txBox="1"/>
          <p:nvPr/>
        </p:nvSpPr>
        <p:spPr>
          <a:xfrm>
            <a:off x="9873382" y="1470188"/>
            <a:ext cx="3658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6BD73D-9B5A-40F8-8A46-F7DC6F346D0C}"/>
              </a:ext>
            </a:extLst>
          </p:cNvPr>
          <p:cNvSpPr txBox="1"/>
          <p:nvPr/>
        </p:nvSpPr>
        <p:spPr>
          <a:xfrm>
            <a:off x="10968831" y="1303388"/>
            <a:ext cx="7617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Network </a:t>
            </a:r>
          </a:p>
          <a:p>
            <a:r>
              <a:rPr lang="en-US" sz="1100" dirty="0">
                <a:solidFill>
                  <a:schemeClr val="tx1"/>
                </a:solidFill>
              </a:rPr>
              <a:t>Controller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B9110DC-5821-4326-ABEE-7433AC445A28}"/>
              </a:ext>
            </a:extLst>
          </p:cNvPr>
          <p:cNvSpPr/>
          <p:nvPr/>
        </p:nvSpPr>
        <p:spPr bwMode="auto">
          <a:xfrm>
            <a:off x="10820400" y="2133600"/>
            <a:ext cx="990598" cy="4308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Network Policy/ condition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F79E076-E256-4A66-8A03-4EF467C63CCB}"/>
              </a:ext>
            </a:extLst>
          </p:cNvPr>
          <p:cNvCxnSpPr/>
          <p:nvPr/>
        </p:nvCxnSpPr>
        <p:spPr bwMode="auto">
          <a:xfrm>
            <a:off x="10058400" y="2362200"/>
            <a:ext cx="76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Flowchart: Decision 18">
            <a:extLst>
              <a:ext uri="{FF2B5EF4-FFF2-40B4-BE49-F238E27FC236}">
                <a16:creationId xmlns:a16="http://schemas.microsoft.com/office/drawing/2014/main" id="{C5FC2BA1-607C-4378-BFE7-B2B19AA13A3E}"/>
              </a:ext>
            </a:extLst>
          </p:cNvPr>
          <p:cNvSpPr/>
          <p:nvPr/>
        </p:nvSpPr>
        <p:spPr bwMode="auto">
          <a:xfrm>
            <a:off x="10202149" y="2272050"/>
            <a:ext cx="200205" cy="153985"/>
          </a:xfrm>
          <a:prstGeom prst="flowChartDecisi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A96677-DC3E-4D56-9B8E-37AA830D9865}"/>
              </a:ext>
            </a:extLst>
          </p:cNvPr>
          <p:cNvSpPr/>
          <p:nvPr/>
        </p:nvSpPr>
        <p:spPr bwMode="auto">
          <a:xfrm>
            <a:off x="10820401" y="4381441"/>
            <a:ext cx="990597" cy="4793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Network Policy/ condition/ policing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E5C57E-95D2-4653-AB1A-09CD0D5E4C85}"/>
              </a:ext>
            </a:extLst>
          </p:cNvPr>
          <p:cNvCxnSpPr/>
          <p:nvPr/>
        </p:nvCxnSpPr>
        <p:spPr bwMode="auto">
          <a:xfrm>
            <a:off x="10058400" y="4623777"/>
            <a:ext cx="76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Flowchart: Decision 21">
            <a:extLst>
              <a:ext uri="{FF2B5EF4-FFF2-40B4-BE49-F238E27FC236}">
                <a16:creationId xmlns:a16="http://schemas.microsoft.com/office/drawing/2014/main" id="{9F2B23F9-C4E2-479A-9F65-0AB0C0C3BFFC}"/>
              </a:ext>
            </a:extLst>
          </p:cNvPr>
          <p:cNvSpPr/>
          <p:nvPr/>
        </p:nvSpPr>
        <p:spPr bwMode="auto">
          <a:xfrm>
            <a:off x="10202149" y="4533627"/>
            <a:ext cx="200205" cy="153985"/>
          </a:xfrm>
          <a:prstGeom prst="flowChartDecisi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34D864-C317-4D5E-BFC8-D5929EAD81D5}"/>
              </a:ext>
            </a:extLst>
          </p:cNvPr>
          <p:cNvCxnSpPr/>
          <p:nvPr/>
        </p:nvCxnSpPr>
        <p:spPr bwMode="auto">
          <a:xfrm>
            <a:off x="7924800" y="2349042"/>
            <a:ext cx="914400" cy="2154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6B62DC6-26AE-4379-82AC-A414CB167A2A}"/>
              </a:ext>
            </a:extLst>
          </p:cNvPr>
          <p:cNvCxnSpPr>
            <a:cxnSpLocks/>
          </p:cNvCxnSpPr>
          <p:nvPr/>
        </p:nvCxnSpPr>
        <p:spPr bwMode="auto">
          <a:xfrm>
            <a:off x="8839200" y="2634869"/>
            <a:ext cx="1217085" cy="2665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82E6B66-A18F-47C7-A99A-E16D05679072}"/>
              </a:ext>
            </a:extLst>
          </p:cNvPr>
          <p:cNvSpPr txBox="1"/>
          <p:nvPr/>
        </p:nvSpPr>
        <p:spPr>
          <a:xfrm>
            <a:off x="8963790" y="2487046"/>
            <a:ext cx="9412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EHT ADDTS Req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ACE2D2C-9A33-4E63-8F4A-CCBDAD6F3EB7}"/>
              </a:ext>
            </a:extLst>
          </p:cNvPr>
          <p:cNvCxnSpPr/>
          <p:nvPr/>
        </p:nvCxnSpPr>
        <p:spPr bwMode="auto">
          <a:xfrm flipH="1">
            <a:off x="8839200" y="3048000"/>
            <a:ext cx="1217085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54EE39E-4803-4853-9C1F-903B95176257}"/>
              </a:ext>
            </a:extLst>
          </p:cNvPr>
          <p:cNvCxnSpPr/>
          <p:nvPr/>
        </p:nvCxnSpPr>
        <p:spPr bwMode="auto">
          <a:xfrm flipH="1">
            <a:off x="7924800" y="3352800"/>
            <a:ext cx="91440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BDB2FDC-3C21-4780-8AEC-FBD493AA6DB2}"/>
              </a:ext>
            </a:extLst>
          </p:cNvPr>
          <p:cNvSpPr txBox="1"/>
          <p:nvPr/>
        </p:nvSpPr>
        <p:spPr>
          <a:xfrm>
            <a:off x="9065384" y="3223078"/>
            <a:ext cx="9813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EHT ADDTS Resp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1205C5F-4231-4B0A-9A10-BF19ECAE6DC9}"/>
              </a:ext>
            </a:extLst>
          </p:cNvPr>
          <p:cNvSpPr/>
          <p:nvPr/>
        </p:nvSpPr>
        <p:spPr bwMode="auto">
          <a:xfrm>
            <a:off x="7848600" y="3657600"/>
            <a:ext cx="3881975" cy="392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Traffic from/to the application with the setup QoS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AD2C9C8-2B1F-4CC4-AA5E-E46A66D35798}"/>
              </a:ext>
            </a:extLst>
          </p:cNvPr>
          <p:cNvCxnSpPr/>
          <p:nvPr/>
        </p:nvCxnSpPr>
        <p:spPr bwMode="auto">
          <a:xfrm flipH="1">
            <a:off x="8839200" y="4687612"/>
            <a:ext cx="1207543" cy="1731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E90459C-672A-4668-B7CD-DB2EED5B8782}"/>
              </a:ext>
            </a:extLst>
          </p:cNvPr>
          <p:cNvCxnSpPr/>
          <p:nvPr/>
        </p:nvCxnSpPr>
        <p:spPr bwMode="auto">
          <a:xfrm flipH="1">
            <a:off x="7936458" y="4990234"/>
            <a:ext cx="891085" cy="1525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560B0C4-1A05-4842-A1DD-F15A27C223A6}"/>
              </a:ext>
            </a:extLst>
          </p:cNvPr>
          <p:cNvSpPr txBox="1"/>
          <p:nvPr/>
        </p:nvSpPr>
        <p:spPr>
          <a:xfrm>
            <a:off x="9000377" y="4860746"/>
            <a:ext cx="10070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EHT ADDTS Resp </a:t>
            </a:r>
          </a:p>
          <a:p>
            <a:r>
              <a:rPr lang="en-US" sz="800" dirty="0">
                <a:solidFill>
                  <a:schemeClr val="tx1"/>
                </a:solidFill>
              </a:rPr>
              <a:t>(modify)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D64691A-FF10-4FDE-824F-0BE272B8FCF1}"/>
              </a:ext>
            </a:extLst>
          </p:cNvPr>
          <p:cNvSpPr/>
          <p:nvPr/>
        </p:nvSpPr>
        <p:spPr bwMode="auto">
          <a:xfrm>
            <a:off x="7848599" y="5238822"/>
            <a:ext cx="3881975" cy="392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Traffic from/to the application with  modified QoS/scheduling</a:t>
            </a:r>
          </a:p>
        </p:txBody>
      </p:sp>
    </p:spTree>
    <p:extLst>
      <p:ext uri="{BB962C8B-B14F-4D97-AF65-F5344CB8AC3E}">
        <p14:creationId xmlns:p14="http://schemas.microsoft.com/office/powerpoint/2010/main" val="390504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968CF-149D-490E-A822-38F292FC2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5872D-CE22-479E-B9C0-5D02BFBDE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a unified framework for QoS signaling that requires minimal spec changes while satisfying critical low latency requirements.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B3BAF-5A6D-47CA-B07B-7357D80A16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B4D06-8D86-4EE3-B6CD-CF592359B9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2BAD9F-508B-4B76-85D3-160F3A6E0B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828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EFB7D-EB35-4A98-A18F-6F16421EA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F7374-5D12-4973-9FFB-DA09A0472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11be R1 supports MLD-level TS setup using  new ADDTS Request/Response frame variants?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9B373-0C00-4D74-8EC1-2AC389C9C6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4E834-5BA4-4150-AA63-CFEF68E770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9BFC33-9B38-4638-811B-DB8FE59F7E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700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5614</TotalTime>
  <Words>1391</Words>
  <Application>Microsoft Office PowerPoint</Application>
  <PresentationFormat>Widescreen</PresentationFormat>
  <Paragraphs>148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Enhancements for QoS and low latency in 802.11be R1</vt:lpstr>
      <vt:lpstr>Introduction</vt:lpstr>
      <vt:lpstr>Recap: current related proposals in IEEE</vt:lpstr>
      <vt:lpstr>Proposal overview</vt:lpstr>
      <vt:lpstr>What do we need to signal ?</vt:lpstr>
      <vt:lpstr>Signaling overview</vt:lpstr>
      <vt:lpstr>Example of STA initiated QoS Setup</vt:lpstr>
      <vt:lpstr>Summary</vt:lpstr>
      <vt:lpstr>SP#1 </vt:lpstr>
      <vt:lpstr>SP #2</vt:lpstr>
      <vt:lpstr>SP #3</vt:lpstr>
      <vt:lpstr>SP #4</vt:lpstr>
      <vt:lpstr>backup</vt:lpstr>
      <vt:lpstr>Signaling QoS characteristics via TSPEC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Enhancements for QoS and low latency in 802.11be R1</dc:title>
  <dc:creator>Cavalcanti, Dave</dc:creator>
  <cp:lastModifiedBy>Das, Dibakar</cp:lastModifiedBy>
  <cp:revision>98</cp:revision>
  <dcterms:created xsi:type="dcterms:W3CDTF">2020-10-20T19:57:38Z</dcterms:created>
  <dcterms:modified xsi:type="dcterms:W3CDTF">2020-12-02T19:17:40Z</dcterms:modified>
</cp:coreProperties>
</file>