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366" r:id="rId3"/>
    <p:sldId id="367" r:id="rId4"/>
    <p:sldId id="389" r:id="rId5"/>
    <p:sldId id="371" r:id="rId6"/>
    <p:sldId id="379" r:id="rId7"/>
    <p:sldId id="369" r:id="rId8"/>
    <p:sldId id="298" r:id="rId9"/>
    <p:sldId id="385" r:id="rId10"/>
    <p:sldId id="391" r:id="rId11"/>
    <p:sldId id="331" r:id="rId12"/>
    <p:sldId id="359" r:id="rId13"/>
    <p:sldId id="360" r:id="rId14"/>
    <p:sldId id="363" r:id="rId15"/>
    <p:sldId id="362" r:id="rId16"/>
    <p:sldId id="326" r:id="rId17"/>
    <p:sldId id="316" r:id="rId18"/>
    <p:sldId id="358" r:id="rId19"/>
    <p:sldId id="390" r:id="rId20"/>
    <p:sldId id="392" r:id="rId2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hosh, Chittabrata" initials="GC" lastIdx="12" clrIdx="0">
    <p:extLst>
      <p:ext uri="{19B8F6BF-5375-455C-9EA6-DF929625EA0E}">
        <p15:presenceInfo xmlns:p15="http://schemas.microsoft.com/office/powerpoint/2012/main" userId="S::chittabrata.ghosh@intel.com::0fd3f5d8-329f-435f-aca5-d6660b6dc386" providerId="AD"/>
      </p:ext>
    </p:extLst>
  </p:cmAuthor>
  <p:cmAuthor id="2" name="Cariou, Laurent" initials="CL" lastIdx="4" clrIdx="1">
    <p:extLst>
      <p:ext uri="{19B8F6BF-5375-455C-9EA6-DF929625EA0E}">
        <p15:presenceInfo xmlns:p15="http://schemas.microsoft.com/office/powerpoint/2012/main" userId="S::laurent.cariou@intel.com::4453f93f-2ed2-46e8-bb8c-3237fbfdd40b" providerId="AD"/>
      </p:ext>
    </p:extLst>
  </p:cmAuthor>
  <p:cmAuthor id="3" name="Das, Dibakar" initials="DD" lastIdx="19" clrIdx="2">
    <p:extLst>
      <p:ext uri="{19B8F6BF-5375-455C-9EA6-DF929625EA0E}">
        <p15:presenceInfo xmlns:p15="http://schemas.microsoft.com/office/powerpoint/2012/main" userId="S::dibakar.das@intel.com::5555b401-5ad5-4206-a20e-01f22605f8f6" providerId="AD"/>
      </p:ext>
    </p:extLst>
  </p:cmAuthor>
  <p:cmAuthor id="4" name="Chen, Cheng" initials="CC" lastIdx="2" clrIdx="3">
    <p:extLst>
      <p:ext uri="{19B8F6BF-5375-455C-9EA6-DF929625EA0E}">
        <p15:presenceInfo xmlns:p15="http://schemas.microsoft.com/office/powerpoint/2012/main" userId="S::cheng.chen@intel.com::9a6539a3-f8b0-49a4-8777-9785cd946902" providerId="AD"/>
      </p:ext>
    </p:extLst>
  </p:cmAuthor>
  <p:cmAuthor id="5" name="Cavalcanti, Dave" initials="CD" lastIdx="1" clrIdx="4">
    <p:extLst>
      <p:ext uri="{19B8F6BF-5375-455C-9EA6-DF929625EA0E}">
        <p15:presenceInfo xmlns:p15="http://schemas.microsoft.com/office/powerpoint/2012/main" userId="S::dave.cavalcanti@intel.com::9ea5236a-efed-4310-84d3-1764e087ca3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B6C21B2-5454-4E62-8947-53F0D6579C70}" v="17" dt="2020-10-20T19:57:35.09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336" autoAdjust="0"/>
    <p:restoredTop sz="95226" autoAdjust="0"/>
  </p:normalViewPr>
  <p:slideViewPr>
    <p:cSldViewPr>
      <p:cViewPr varScale="1">
        <p:scale>
          <a:sx n="120" d="100"/>
          <a:sy n="120" d="100"/>
        </p:scale>
        <p:origin x="846" y="10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7" d="100"/>
        <a:sy n="117" d="100"/>
      </p:scale>
      <p:origin x="0" y="-4147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valcanti, Dave" userId="9ea5236a-efed-4310-84d3-1764e087ca35" providerId="ADAL" clId="{5B6C21B2-5454-4E62-8947-53F0D6579C70}"/>
    <pc:docChg chg="custSel mod addSld modSld">
      <pc:chgData name="Cavalcanti, Dave" userId="9ea5236a-efed-4310-84d3-1764e087ca35" providerId="ADAL" clId="{5B6C21B2-5454-4E62-8947-53F0D6579C70}" dt="2020-10-20T20:08:36.106" v="1696" actId="6549"/>
      <pc:docMkLst>
        <pc:docMk/>
      </pc:docMkLst>
      <pc:sldChg chg="modSp">
        <pc:chgData name="Cavalcanti, Dave" userId="9ea5236a-efed-4310-84d3-1764e087ca35" providerId="ADAL" clId="{5B6C21B2-5454-4E62-8947-53F0D6579C70}" dt="2020-10-20T20:08:36.106" v="1696" actId="6549"/>
        <pc:sldMkLst>
          <pc:docMk/>
          <pc:sldMk cId="417610515" sldId="298"/>
        </pc:sldMkLst>
        <pc:spChg chg="mod">
          <ac:chgData name="Cavalcanti, Dave" userId="9ea5236a-efed-4310-84d3-1764e087ca35" providerId="ADAL" clId="{5B6C21B2-5454-4E62-8947-53F0D6579C70}" dt="2020-10-20T20:08:36.106" v="1696" actId="6549"/>
          <ac:spMkLst>
            <pc:docMk/>
            <pc:sldMk cId="417610515" sldId="298"/>
            <ac:spMk id="3" creationId="{98BFE759-7E47-417B-84C6-9DF91D296A1A}"/>
          </ac:spMkLst>
        </pc:spChg>
      </pc:sldChg>
      <pc:sldChg chg="modSp">
        <pc:chgData name="Cavalcanti, Dave" userId="9ea5236a-efed-4310-84d3-1764e087ca35" providerId="ADAL" clId="{5B6C21B2-5454-4E62-8947-53F0D6579C70}" dt="2020-10-20T16:26:38.565" v="6" actId="1076"/>
        <pc:sldMkLst>
          <pc:docMk/>
          <pc:sldMk cId="3906216252" sldId="316"/>
        </pc:sldMkLst>
        <pc:picChg chg="mod">
          <ac:chgData name="Cavalcanti, Dave" userId="9ea5236a-efed-4310-84d3-1764e087ca35" providerId="ADAL" clId="{5B6C21B2-5454-4E62-8947-53F0D6579C70}" dt="2020-10-20T16:26:26.046" v="4" actId="1036"/>
          <ac:picMkLst>
            <pc:docMk/>
            <pc:sldMk cId="3906216252" sldId="316"/>
            <ac:picMk id="11" creationId="{BAE61BFB-E50A-4742-AF14-0927759D0DA5}"/>
          </ac:picMkLst>
        </pc:picChg>
        <pc:picChg chg="mod">
          <ac:chgData name="Cavalcanti, Dave" userId="9ea5236a-efed-4310-84d3-1764e087ca35" providerId="ADAL" clId="{5B6C21B2-5454-4E62-8947-53F0D6579C70}" dt="2020-10-20T16:26:38.565" v="6" actId="1076"/>
          <ac:picMkLst>
            <pc:docMk/>
            <pc:sldMk cId="3906216252" sldId="316"/>
            <ac:picMk id="12" creationId="{DC1A1D5E-1B9B-4DDF-9308-C2B94D2CB68B}"/>
          </ac:picMkLst>
        </pc:picChg>
      </pc:sldChg>
      <pc:sldChg chg="modSp">
        <pc:chgData name="Cavalcanti, Dave" userId="9ea5236a-efed-4310-84d3-1764e087ca35" providerId="ADAL" clId="{5B6C21B2-5454-4E62-8947-53F0D6579C70}" dt="2020-10-20T20:01:03.293" v="1218" actId="6549"/>
        <pc:sldMkLst>
          <pc:docMk/>
          <pc:sldMk cId="1357392624" sldId="366"/>
        </pc:sldMkLst>
        <pc:spChg chg="mod">
          <ac:chgData name="Cavalcanti, Dave" userId="9ea5236a-efed-4310-84d3-1764e087ca35" providerId="ADAL" clId="{5B6C21B2-5454-4E62-8947-53F0D6579C70}" dt="2020-10-20T20:01:03.293" v="1218" actId="6549"/>
          <ac:spMkLst>
            <pc:docMk/>
            <pc:sldMk cId="1357392624" sldId="366"/>
            <ac:spMk id="3" creationId="{492F4B43-0382-4CF8-B7B6-21DB40E0A9AE}"/>
          </ac:spMkLst>
        </pc:spChg>
      </pc:sldChg>
      <pc:sldChg chg="modSp">
        <pc:chgData name="Cavalcanti, Dave" userId="9ea5236a-efed-4310-84d3-1764e087ca35" providerId="ADAL" clId="{5B6C21B2-5454-4E62-8947-53F0D6579C70}" dt="2020-10-20T20:07:12.586" v="1607" actId="20577"/>
        <pc:sldMkLst>
          <pc:docMk/>
          <pc:sldMk cId="1784750307" sldId="367"/>
        </pc:sldMkLst>
        <pc:spChg chg="mod">
          <ac:chgData name="Cavalcanti, Dave" userId="9ea5236a-efed-4310-84d3-1764e087ca35" providerId="ADAL" clId="{5B6C21B2-5454-4E62-8947-53F0D6579C70}" dt="2020-10-20T20:07:12.586" v="1607" actId="20577"/>
          <ac:spMkLst>
            <pc:docMk/>
            <pc:sldMk cId="1784750307" sldId="367"/>
            <ac:spMk id="10" creationId="{D9634A54-27AE-40D5-A139-C5B494728138}"/>
          </ac:spMkLst>
        </pc:spChg>
      </pc:sldChg>
      <pc:sldChg chg="modSp">
        <pc:chgData name="Cavalcanti, Dave" userId="9ea5236a-efed-4310-84d3-1764e087ca35" providerId="ADAL" clId="{5B6C21B2-5454-4E62-8947-53F0D6579C70}" dt="2020-10-20T19:58:27.599" v="1217" actId="14100"/>
        <pc:sldMkLst>
          <pc:docMk/>
          <pc:sldMk cId="2492135418" sldId="369"/>
        </pc:sldMkLst>
        <pc:spChg chg="mod">
          <ac:chgData name="Cavalcanti, Dave" userId="9ea5236a-efed-4310-84d3-1764e087ca35" providerId="ADAL" clId="{5B6C21B2-5454-4E62-8947-53F0D6579C70}" dt="2020-10-20T19:58:27.599" v="1217" actId="14100"/>
          <ac:spMkLst>
            <pc:docMk/>
            <pc:sldMk cId="2492135418" sldId="369"/>
            <ac:spMk id="7" creationId="{0EC9F395-14E6-4724-A120-53811DCEF602}"/>
          </ac:spMkLst>
        </pc:spChg>
      </pc:sldChg>
      <pc:sldChg chg="addSp delSp modSp">
        <pc:chgData name="Cavalcanti, Dave" userId="9ea5236a-efed-4310-84d3-1764e087ca35" providerId="ADAL" clId="{5B6C21B2-5454-4E62-8947-53F0D6579C70}" dt="2020-10-20T19:57:38.433" v="1197" actId="26606"/>
        <pc:sldMkLst>
          <pc:docMk/>
          <pc:sldMk cId="3133458328" sldId="379"/>
        </pc:sldMkLst>
        <pc:spChg chg="mod">
          <ac:chgData name="Cavalcanti, Dave" userId="9ea5236a-efed-4310-84d3-1764e087ca35" providerId="ADAL" clId="{5B6C21B2-5454-4E62-8947-53F0D6579C70}" dt="2020-10-20T19:57:38.433" v="1197" actId="26606"/>
          <ac:spMkLst>
            <pc:docMk/>
            <pc:sldMk cId="3133458328" sldId="379"/>
            <ac:spMk id="11" creationId="{8721ADE8-A64C-4DB2-8DBD-5348CF185B4C}"/>
          </ac:spMkLst>
        </pc:spChg>
        <pc:picChg chg="add mod ord">
          <ac:chgData name="Cavalcanti, Dave" userId="9ea5236a-efed-4310-84d3-1764e087ca35" providerId="ADAL" clId="{5B6C21B2-5454-4E62-8947-53F0D6579C70}" dt="2020-10-20T19:57:38.433" v="1197" actId="26606"/>
          <ac:picMkLst>
            <pc:docMk/>
            <pc:sldMk cId="3133458328" sldId="379"/>
            <ac:picMk id="2" creationId="{86D8B438-51B3-4C8F-8809-662FD2C1F9B7}"/>
          </ac:picMkLst>
        </pc:picChg>
        <pc:picChg chg="del">
          <ac:chgData name="Cavalcanti, Dave" userId="9ea5236a-efed-4310-84d3-1764e087ca35" providerId="ADAL" clId="{5B6C21B2-5454-4E62-8947-53F0D6579C70}" dt="2020-10-20T19:57:15.945" v="1195" actId="478"/>
          <ac:picMkLst>
            <pc:docMk/>
            <pc:sldMk cId="3133458328" sldId="379"/>
            <ac:picMk id="8" creationId="{F1B86BDB-04F6-4BC7-9BE3-132542E87DA6}"/>
          </ac:picMkLst>
        </pc:picChg>
      </pc:sldChg>
      <pc:sldChg chg="modSp">
        <pc:chgData name="Cavalcanti, Dave" userId="9ea5236a-efed-4310-84d3-1764e087ca35" providerId="ADAL" clId="{5B6C21B2-5454-4E62-8947-53F0D6579C70}" dt="2020-10-20T19:53:00.139" v="977" actId="20577"/>
        <pc:sldMkLst>
          <pc:docMk/>
          <pc:sldMk cId="2858101970" sldId="385"/>
        </pc:sldMkLst>
        <pc:spChg chg="mod">
          <ac:chgData name="Cavalcanti, Dave" userId="9ea5236a-efed-4310-84d3-1764e087ca35" providerId="ADAL" clId="{5B6C21B2-5454-4E62-8947-53F0D6579C70}" dt="2020-10-20T17:21:35.512" v="779" actId="6549"/>
          <ac:spMkLst>
            <pc:docMk/>
            <pc:sldMk cId="2858101970" sldId="385"/>
            <ac:spMk id="2" creationId="{8AD9BCBE-2F38-4721-AB23-2C1F1DBCA0EA}"/>
          </ac:spMkLst>
        </pc:spChg>
        <pc:spChg chg="mod">
          <ac:chgData name="Cavalcanti, Dave" userId="9ea5236a-efed-4310-84d3-1764e087ca35" providerId="ADAL" clId="{5B6C21B2-5454-4E62-8947-53F0D6579C70}" dt="2020-10-20T19:53:00.139" v="977" actId="20577"/>
          <ac:spMkLst>
            <pc:docMk/>
            <pc:sldMk cId="2858101970" sldId="385"/>
            <ac:spMk id="3" creationId="{915422E0-A12E-495F-95D4-63EA06CF7566}"/>
          </ac:spMkLst>
        </pc:spChg>
      </pc:sldChg>
      <pc:sldChg chg="addSp modSp add">
        <pc:chgData name="Cavalcanti, Dave" userId="9ea5236a-efed-4310-84d3-1764e087ca35" providerId="ADAL" clId="{5B6C21B2-5454-4E62-8947-53F0D6579C70}" dt="2020-10-20T17:11:52.537" v="653" actId="20577"/>
        <pc:sldMkLst>
          <pc:docMk/>
          <pc:sldMk cId="545613069" sldId="390"/>
        </pc:sldMkLst>
        <pc:spChg chg="mod">
          <ac:chgData name="Cavalcanti, Dave" userId="9ea5236a-efed-4310-84d3-1764e087ca35" providerId="ADAL" clId="{5B6C21B2-5454-4E62-8947-53F0D6579C70}" dt="2020-10-20T17:11:52.537" v="653" actId="20577"/>
          <ac:spMkLst>
            <pc:docMk/>
            <pc:sldMk cId="545613069" sldId="390"/>
            <ac:spMk id="2" creationId="{05DD9ED8-16E0-41C3-9088-24E8B90DC918}"/>
          </ac:spMkLst>
        </pc:spChg>
        <pc:spChg chg="add mod">
          <ac:chgData name="Cavalcanti, Dave" userId="9ea5236a-efed-4310-84d3-1764e087ca35" providerId="ADAL" clId="{5B6C21B2-5454-4E62-8947-53F0D6579C70}" dt="2020-10-20T17:11:33.860" v="652" actId="20577"/>
          <ac:spMkLst>
            <pc:docMk/>
            <pc:sldMk cId="545613069" sldId="390"/>
            <ac:spMk id="6" creationId="{845D373C-F944-4D0E-9AC1-DF178BFD75E2}"/>
          </ac:spMkLst>
        </pc:spChg>
        <pc:picChg chg="add mod">
          <ac:chgData name="Cavalcanti, Dave" userId="9ea5236a-efed-4310-84d3-1764e087ca35" providerId="ADAL" clId="{5B6C21B2-5454-4E62-8947-53F0D6579C70}" dt="2020-10-20T17:11:17.493" v="627" actId="1076"/>
          <ac:picMkLst>
            <pc:docMk/>
            <pc:sldMk cId="545613069" sldId="390"/>
            <ac:picMk id="7" creationId="{28B23190-BEAC-40E4-8CEB-70DAFA7C1D65}"/>
          </ac:picMkLst>
        </pc:picChg>
        <pc:picChg chg="add mod">
          <ac:chgData name="Cavalcanti, Dave" userId="9ea5236a-efed-4310-84d3-1764e087ca35" providerId="ADAL" clId="{5B6C21B2-5454-4E62-8947-53F0D6579C70}" dt="2020-10-20T17:11:17.493" v="627" actId="1076"/>
          <ac:picMkLst>
            <pc:docMk/>
            <pc:sldMk cId="545613069" sldId="390"/>
            <ac:picMk id="8" creationId="{174F308A-7ED2-4A5D-8B6B-78EE83572C44}"/>
          </ac:picMkLst>
        </pc:picChg>
      </pc:sldChg>
      <pc:sldChg chg="modSp add">
        <pc:chgData name="Cavalcanti, Dave" userId="9ea5236a-efed-4310-84d3-1764e087ca35" providerId="ADAL" clId="{5B6C21B2-5454-4E62-8947-53F0D6579C70}" dt="2020-10-20T19:53:12.624" v="987" actId="20577"/>
        <pc:sldMkLst>
          <pc:docMk/>
          <pc:sldMk cId="213539437" sldId="391"/>
        </pc:sldMkLst>
        <pc:spChg chg="mod">
          <ac:chgData name="Cavalcanti, Dave" userId="9ea5236a-efed-4310-84d3-1764e087ca35" providerId="ADAL" clId="{5B6C21B2-5454-4E62-8947-53F0D6579C70}" dt="2020-10-20T17:21:41.168" v="780" actId="20577"/>
          <ac:spMkLst>
            <pc:docMk/>
            <pc:sldMk cId="213539437" sldId="391"/>
            <ac:spMk id="2" creationId="{8AD9BCBE-2F38-4721-AB23-2C1F1DBCA0EA}"/>
          </ac:spMkLst>
        </pc:spChg>
        <pc:spChg chg="mod">
          <ac:chgData name="Cavalcanti, Dave" userId="9ea5236a-efed-4310-84d3-1764e087ca35" providerId="ADAL" clId="{5B6C21B2-5454-4E62-8947-53F0D6579C70}" dt="2020-10-20T19:53:12.624" v="987" actId="20577"/>
          <ac:spMkLst>
            <pc:docMk/>
            <pc:sldMk cId="213539437" sldId="391"/>
            <ac:spMk id="3" creationId="{915422E0-A12E-495F-95D4-63EA06CF7566}"/>
          </ac:spMkLst>
        </pc:spChg>
      </pc:sldChg>
      <pc:sldChg chg="addSp delSp modSp add">
        <pc:chgData name="Cavalcanti, Dave" userId="9ea5236a-efed-4310-84d3-1764e087ca35" providerId="ADAL" clId="{5B6C21B2-5454-4E62-8947-53F0D6579C70}" dt="2020-10-20T17:13:48.993" v="668" actId="14100"/>
        <pc:sldMkLst>
          <pc:docMk/>
          <pc:sldMk cId="3668014289" sldId="392"/>
        </pc:sldMkLst>
        <pc:spChg chg="mod">
          <ac:chgData name="Cavalcanti, Dave" userId="9ea5236a-efed-4310-84d3-1764e087ca35" providerId="ADAL" clId="{5B6C21B2-5454-4E62-8947-53F0D6579C70}" dt="2020-10-20T17:12:57.707" v="656" actId="20577"/>
          <ac:spMkLst>
            <pc:docMk/>
            <pc:sldMk cId="3668014289" sldId="392"/>
            <ac:spMk id="2" creationId="{05DD9ED8-16E0-41C3-9088-24E8B90DC918}"/>
          </ac:spMkLst>
        </pc:spChg>
        <pc:spChg chg="mod">
          <ac:chgData name="Cavalcanti, Dave" userId="9ea5236a-efed-4310-84d3-1764e087ca35" providerId="ADAL" clId="{5B6C21B2-5454-4E62-8947-53F0D6579C70}" dt="2020-10-20T17:13:01.362" v="657" actId="6549"/>
          <ac:spMkLst>
            <pc:docMk/>
            <pc:sldMk cId="3668014289" sldId="392"/>
            <ac:spMk id="6" creationId="{845D373C-F944-4D0E-9AC1-DF178BFD75E2}"/>
          </ac:spMkLst>
        </pc:spChg>
        <pc:picChg chg="del">
          <ac:chgData name="Cavalcanti, Dave" userId="9ea5236a-efed-4310-84d3-1764e087ca35" providerId="ADAL" clId="{5B6C21B2-5454-4E62-8947-53F0D6579C70}" dt="2020-10-20T17:13:04.907" v="658" actId="478"/>
          <ac:picMkLst>
            <pc:docMk/>
            <pc:sldMk cId="3668014289" sldId="392"/>
            <ac:picMk id="7" creationId="{28B23190-BEAC-40E4-8CEB-70DAFA7C1D65}"/>
          </ac:picMkLst>
        </pc:picChg>
        <pc:picChg chg="del">
          <ac:chgData name="Cavalcanti, Dave" userId="9ea5236a-efed-4310-84d3-1764e087ca35" providerId="ADAL" clId="{5B6C21B2-5454-4E62-8947-53F0D6579C70}" dt="2020-10-20T17:13:04.907" v="658" actId="478"/>
          <ac:picMkLst>
            <pc:docMk/>
            <pc:sldMk cId="3668014289" sldId="392"/>
            <ac:picMk id="8" creationId="{174F308A-7ED2-4A5D-8B6B-78EE83572C44}"/>
          </ac:picMkLst>
        </pc:picChg>
        <pc:picChg chg="add mod">
          <ac:chgData name="Cavalcanti, Dave" userId="9ea5236a-efed-4310-84d3-1764e087ca35" providerId="ADAL" clId="{5B6C21B2-5454-4E62-8947-53F0D6579C70}" dt="2020-10-20T17:13:45.979" v="667" actId="1076"/>
          <ac:picMkLst>
            <pc:docMk/>
            <pc:sldMk cId="3668014289" sldId="392"/>
            <ac:picMk id="9" creationId="{0CC507E9-CFAD-490B-B628-F8D464C29B7E}"/>
          </ac:picMkLst>
        </pc:picChg>
        <pc:picChg chg="add mod">
          <ac:chgData name="Cavalcanti, Dave" userId="9ea5236a-efed-4310-84d3-1764e087ca35" providerId="ADAL" clId="{5B6C21B2-5454-4E62-8947-53F0D6579C70}" dt="2020-10-20T17:13:48.993" v="668" actId="14100"/>
          <ac:picMkLst>
            <pc:docMk/>
            <pc:sldMk cId="3668014289" sldId="392"/>
            <ac:picMk id="10" creationId="{AB3C4B6D-23C6-4C49-A1BC-7734EBBB35B0}"/>
          </ac:picMkLst>
        </pc:picChg>
      </pc:sldChg>
    </pc:docChg>
  </pc:docChgLst>
  <pc:docChgLst>
    <pc:chgData name="Cavalcanti, Dave" userId="9ea5236a-efed-4310-84d3-1764e087ca35" providerId="ADAL" clId="{2B68A84D-7CDE-475F-B949-B0362A03D6BE}"/>
    <pc:docChg chg="custSel modSld modMainMaster">
      <pc:chgData name="Cavalcanti, Dave" userId="9ea5236a-efed-4310-84d3-1764e087ca35" providerId="ADAL" clId="{2B68A84D-7CDE-475F-B949-B0362A03D6BE}" dt="2020-10-12T18:57:52.758" v="10" actId="1076"/>
      <pc:docMkLst>
        <pc:docMk/>
      </pc:docMkLst>
      <pc:sldChg chg="modSp">
        <pc:chgData name="Cavalcanti, Dave" userId="9ea5236a-efed-4310-84d3-1764e087ca35" providerId="ADAL" clId="{2B68A84D-7CDE-475F-B949-B0362A03D6BE}" dt="2020-10-12T18:48:46.466" v="4" actId="20577"/>
        <pc:sldMkLst>
          <pc:docMk/>
          <pc:sldMk cId="0" sldId="256"/>
        </pc:sldMkLst>
        <pc:spChg chg="mod">
          <ac:chgData name="Cavalcanti, Dave" userId="9ea5236a-efed-4310-84d3-1764e087ca35" providerId="ADAL" clId="{2B68A84D-7CDE-475F-B949-B0362A03D6BE}" dt="2020-10-12T18:48:46.466" v="4" actId="20577"/>
          <ac:spMkLst>
            <pc:docMk/>
            <pc:sldMk cId="0" sldId="256"/>
            <ac:spMk id="3074" creationId="{00000000-0000-0000-0000-000000000000}"/>
          </ac:spMkLst>
        </pc:spChg>
      </pc:sldChg>
      <pc:sldChg chg="addSp delSp modSp">
        <pc:chgData name="Cavalcanti, Dave" userId="9ea5236a-efed-4310-84d3-1764e087ca35" providerId="ADAL" clId="{2B68A84D-7CDE-475F-B949-B0362A03D6BE}" dt="2020-10-12T18:57:29.443" v="7" actId="1076"/>
        <pc:sldMkLst>
          <pc:docMk/>
          <pc:sldMk cId="3906216252" sldId="316"/>
        </pc:sldMkLst>
        <pc:picChg chg="del">
          <ac:chgData name="Cavalcanti, Dave" userId="9ea5236a-efed-4310-84d3-1764e087ca35" providerId="ADAL" clId="{2B68A84D-7CDE-475F-B949-B0362A03D6BE}" dt="2020-10-12T18:57:24.935" v="5" actId="478"/>
          <ac:picMkLst>
            <pc:docMk/>
            <pc:sldMk cId="3906216252" sldId="316"/>
            <ac:picMk id="9" creationId="{246CA19E-FA59-43ED-83D1-8C50143685FE}"/>
          </ac:picMkLst>
        </pc:picChg>
        <pc:picChg chg="del">
          <ac:chgData name="Cavalcanti, Dave" userId="9ea5236a-efed-4310-84d3-1764e087ca35" providerId="ADAL" clId="{2B68A84D-7CDE-475F-B949-B0362A03D6BE}" dt="2020-10-12T18:57:24.935" v="5" actId="478"/>
          <ac:picMkLst>
            <pc:docMk/>
            <pc:sldMk cId="3906216252" sldId="316"/>
            <ac:picMk id="10" creationId="{FD74B53E-0BDD-4E77-B613-92EF60747FD2}"/>
          </ac:picMkLst>
        </pc:picChg>
        <pc:picChg chg="add mod">
          <ac:chgData name="Cavalcanti, Dave" userId="9ea5236a-efed-4310-84d3-1764e087ca35" providerId="ADAL" clId="{2B68A84D-7CDE-475F-B949-B0362A03D6BE}" dt="2020-10-12T18:57:29.443" v="7" actId="1076"/>
          <ac:picMkLst>
            <pc:docMk/>
            <pc:sldMk cId="3906216252" sldId="316"/>
            <ac:picMk id="11" creationId="{BAE61BFB-E50A-4742-AF14-0927759D0DA5}"/>
          </ac:picMkLst>
        </pc:picChg>
        <pc:picChg chg="add mod">
          <ac:chgData name="Cavalcanti, Dave" userId="9ea5236a-efed-4310-84d3-1764e087ca35" providerId="ADAL" clId="{2B68A84D-7CDE-475F-B949-B0362A03D6BE}" dt="2020-10-12T18:57:29.443" v="7" actId="1076"/>
          <ac:picMkLst>
            <pc:docMk/>
            <pc:sldMk cId="3906216252" sldId="316"/>
            <ac:picMk id="12" creationId="{DC1A1D5E-1B9B-4DDF-9308-C2B94D2CB68B}"/>
          </ac:picMkLst>
        </pc:picChg>
      </pc:sldChg>
      <pc:sldChg chg="addSp delSp modSp">
        <pc:chgData name="Cavalcanti, Dave" userId="9ea5236a-efed-4310-84d3-1764e087ca35" providerId="ADAL" clId="{2B68A84D-7CDE-475F-B949-B0362A03D6BE}" dt="2020-10-12T18:57:52.758" v="10" actId="1076"/>
        <pc:sldMkLst>
          <pc:docMk/>
          <pc:sldMk cId="3208291403" sldId="358"/>
        </pc:sldMkLst>
        <pc:picChg chg="add mod">
          <ac:chgData name="Cavalcanti, Dave" userId="9ea5236a-efed-4310-84d3-1764e087ca35" providerId="ADAL" clId="{2B68A84D-7CDE-475F-B949-B0362A03D6BE}" dt="2020-10-12T18:57:52.758" v="10" actId="1076"/>
          <ac:picMkLst>
            <pc:docMk/>
            <pc:sldMk cId="3208291403" sldId="358"/>
            <ac:picMk id="9" creationId="{6C97BBF7-4A8A-475A-A88C-31E50BE67394}"/>
          </ac:picMkLst>
        </pc:picChg>
        <pc:picChg chg="add mod">
          <ac:chgData name="Cavalcanti, Dave" userId="9ea5236a-efed-4310-84d3-1764e087ca35" providerId="ADAL" clId="{2B68A84D-7CDE-475F-B949-B0362A03D6BE}" dt="2020-10-12T18:57:52.758" v="10" actId="1076"/>
          <ac:picMkLst>
            <pc:docMk/>
            <pc:sldMk cId="3208291403" sldId="358"/>
            <ac:picMk id="10" creationId="{C64347B6-2A8B-4EBE-96FF-3F4C313F2026}"/>
          </ac:picMkLst>
        </pc:picChg>
        <pc:picChg chg="del">
          <ac:chgData name="Cavalcanti, Dave" userId="9ea5236a-efed-4310-84d3-1764e087ca35" providerId="ADAL" clId="{2B68A84D-7CDE-475F-B949-B0362A03D6BE}" dt="2020-10-12T18:57:46.507" v="8" actId="478"/>
          <ac:picMkLst>
            <pc:docMk/>
            <pc:sldMk cId="3208291403" sldId="358"/>
            <ac:picMk id="11" creationId="{F5DDA6EB-DE13-4A05-920C-44C079B6AF70}"/>
          </ac:picMkLst>
        </pc:picChg>
        <pc:picChg chg="del">
          <ac:chgData name="Cavalcanti, Dave" userId="9ea5236a-efed-4310-84d3-1764e087ca35" providerId="ADAL" clId="{2B68A84D-7CDE-475F-B949-B0362A03D6BE}" dt="2020-10-12T18:57:46.507" v="8" actId="478"/>
          <ac:picMkLst>
            <pc:docMk/>
            <pc:sldMk cId="3208291403" sldId="358"/>
            <ac:picMk id="12" creationId="{2DE0BBAC-A1B6-4434-BEA9-F3D45695D49A}"/>
          </ac:picMkLst>
        </pc:picChg>
      </pc:sldChg>
      <pc:sldMasterChg chg="modSp">
        <pc:chgData name="Cavalcanti, Dave" userId="9ea5236a-efed-4310-84d3-1764e087ca35" providerId="ADAL" clId="{2B68A84D-7CDE-475F-B949-B0362A03D6BE}" dt="2020-10-12T18:48:26.968" v="0" actId="20577"/>
        <pc:sldMasterMkLst>
          <pc:docMk/>
          <pc:sldMasterMk cId="0" sldId="2147483648"/>
        </pc:sldMasterMkLst>
        <pc:spChg chg="mod">
          <ac:chgData name="Cavalcanti, Dave" userId="9ea5236a-efed-4310-84d3-1764e087ca35" providerId="ADAL" clId="{2B68A84D-7CDE-475F-B949-B0362A03D6BE}" dt="2020-10-12T18:48:26.968" v="0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10/20/2020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7941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1495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0257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4980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Dave Cavalcanti,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Dave Cavalcanti, Intel Corporation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Dave Cavalcanti,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Dave Cavalcanti,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Dave Cavalcanti, Intel Corporation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Dave Cavalcanti, Intel Corporation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Dave Cavalcanti, Intel Corporation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Dave Cavalcanti,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Dave Cavalcanti,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Dave Cavalcanti,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802.11-20/1350r1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tx2"/>
                </a:solidFill>
              </a:rPr>
              <a:t>Enhancements for QoS and </a:t>
            </a:r>
            <a:r>
              <a:rPr lang="en-GB" dirty="0">
                <a:solidFill>
                  <a:schemeClr val="tx1"/>
                </a:solidFill>
              </a:rPr>
              <a:t>low latency </a:t>
            </a:r>
            <a:r>
              <a:rPr lang="en-GB" dirty="0"/>
              <a:t>in 802.11be R1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551882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2020-10-12</a:t>
            </a:r>
            <a:r>
              <a:rPr lang="en-GB" sz="2000" b="0" dirty="0"/>
              <a:t> 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Dave Cavalcanti, Intel Corporation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2776873"/>
              </p:ext>
            </p:extLst>
          </p:nvPr>
        </p:nvGraphicFramePr>
        <p:xfrm>
          <a:off x="995363" y="2441575"/>
          <a:ext cx="9775825" cy="3557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10442994" imgH="3810355" progId="Word.Document.8">
                  <p:embed/>
                </p:oleObj>
              </mc:Choice>
              <mc:Fallback>
                <p:oleObj name="Document" r:id="rId4" imgW="10442994" imgH="381035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363" y="2441575"/>
                        <a:ext cx="9775825" cy="35575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066800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D9BCBE-2F38-4721-AB23-2C1F1DBCA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5422E0-A12E-495F-95D4-63EA06CF75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195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to the </a:t>
            </a:r>
            <a:r>
              <a:rPr lang="en-US" dirty="0" err="1"/>
              <a:t>TGbe</a:t>
            </a:r>
            <a:r>
              <a:rPr lang="en-US" dirty="0"/>
              <a:t> SFD (in R1)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A mechanism for </a:t>
            </a:r>
            <a:r>
              <a:rPr lang="en-US" sz="1600" dirty="0"/>
              <a:t>AP and STA to negotiate the creation of or the participation in a restricted service period for low latency traffic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If negotiation is successful, non-AP STA is a member of the restricted service period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AP advertises the</a:t>
            </a:r>
            <a:r>
              <a:rPr lang="en-US" sz="1600" strike="sngStrike" dirty="0"/>
              <a:t> </a:t>
            </a:r>
            <a:r>
              <a:rPr lang="en-US" sz="1600" dirty="0"/>
              <a:t>“protected” period(s) in beacons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CD40A3-9A22-4056-A051-9370B763291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8F41E8-FDE9-4ECE-AA98-C610467E6EC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Cavalcanti,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4EF3B3-87CD-42A3-9922-7248E42D3BC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5394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35800D-8DFC-4590-9364-44CDFA69F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5BBFE3-1E2A-4A22-81EA-E23FA2B5764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7445CA-5AEF-46CE-B6BB-15111638D34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416562-C762-4142-96D5-C4CCD181B28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Dave Cavalcanti, Intel Corporation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B8E572-4E6D-4500-B5F1-DA56A1FC721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9423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696568-7A65-44AD-AAF7-9B79449E84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scenario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F989CA-7291-46D3-82C7-4EF859D123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Single BSS: 6 STAs (2 Low Latency, 4 BE - 6 Mbps), 20 MHz channel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LL traffic streams: 10Mpbs streaming video DL, Periodic 100 Byte every 4 </a:t>
            </a:r>
            <a:r>
              <a:rPr lang="en-US" dirty="0" err="1"/>
              <a:t>ms</a:t>
            </a:r>
            <a:r>
              <a:rPr lang="en-US" dirty="0"/>
              <a:t> UL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LLS: low latency traffic using AC_VO + protected windows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 </a:t>
            </a:r>
            <a:r>
              <a:rPr lang="en-US" dirty="0" err="1"/>
              <a:t>ms</a:t>
            </a:r>
            <a:r>
              <a:rPr lang="en-US" dirty="0"/>
              <a:t> windows every 5 </a:t>
            </a:r>
            <a:r>
              <a:rPr lang="en-US" dirty="0" err="1"/>
              <a:t>ms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VO: low latency streams using AC_VO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Channel access: EDCA + Protected window for LLRS traffic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A390D9-0BD6-42ED-B352-B041EF8F7C1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859A40-4054-4389-A479-591E000B226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Cavalcanti, Intel Corporation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50CD9B-6AC8-4B54-9EB8-9CC6B1D73AE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54314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2AAF92-EC77-445B-A563-B5E1EDBFEF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Scenario 1 - Results (20 MHz)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BFA1B64-57C3-4D1D-AD28-0330B522C9D4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Gothic"/>
                <a:cs typeface="Arial Unicode MS" charset="0"/>
              </a:rPr>
              <a:t>August 2020</a:t>
            </a: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Gothic"/>
              <a:cs typeface="Arial Unicode MS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1991DF-2BCE-4FBA-A7CF-7B63ED52BB5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Gothic"/>
                <a:cs typeface="Arial Unicode MS" charset="0"/>
              </a:rPr>
              <a:t>Dave Cavalcanti, Intel Corporation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2634270-7B05-41C2-BCF5-D442E1F3226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Gothic"/>
                <a:cs typeface="Arial Unicode MS" charset="0"/>
              </a:rPr>
              <a:t>Slide </a:t>
            </a:r>
            <a:fld id="{06B781AF-4CCF-49B0-A572-DE54FBE5D942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Gothic"/>
                <a:cs typeface="Arial Unicode MS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Gothic"/>
              <a:cs typeface="Arial Unicode MS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74ABB6C-8327-4225-BCAD-BEDB279077BE}"/>
              </a:ext>
            </a:extLst>
          </p:cNvPr>
          <p:cNvSpPr txBox="1"/>
          <p:nvPr/>
        </p:nvSpPr>
        <p:spPr>
          <a:xfrm>
            <a:off x="1143000" y="1598294"/>
            <a:ext cx="4856018" cy="338554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3C71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+mn-cs"/>
              </a:rPr>
              <a:t>LLS: low latency streams with protected windows</a:t>
            </a:r>
          </a:p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3C71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+mn-cs"/>
              </a:rPr>
              <a:t>VO: low latency as AC_VO (no protected windows)</a:t>
            </a:r>
          </a:p>
        </p:txBody>
      </p:sp>
      <p:pic>
        <p:nvPicPr>
          <p:cNvPr id="11" name="Picture 10" descr="A close up of text on a white background&#10;&#10;Description automatically generated">
            <a:extLst>
              <a:ext uri="{FF2B5EF4-FFF2-40B4-BE49-F238E27FC236}">
                <a16:creationId xmlns:a16="http://schemas.microsoft.com/office/drawing/2014/main" id="{2817DE0E-D630-49BE-B952-6488124673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30" y="1991039"/>
            <a:ext cx="5822942" cy="4365959"/>
          </a:xfrm>
          <a:prstGeom prst="rect">
            <a:avLst/>
          </a:prstGeom>
        </p:spPr>
      </p:pic>
      <p:pic>
        <p:nvPicPr>
          <p:cNvPr id="12" name="Picture 11" descr="A close up of a map&#10;&#10;Description automatically generated">
            <a:extLst>
              <a:ext uri="{FF2B5EF4-FFF2-40B4-BE49-F238E27FC236}">
                <a16:creationId xmlns:a16="http://schemas.microsoft.com/office/drawing/2014/main" id="{02B3129F-814D-4E8C-95F3-A9C598F264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2486" y="2062814"/>
            <a:ext cx="5736773" cy="4301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78661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2AAF92-EC77-445B-A563-B5E1EDBFEF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Scenario 1 - Results (80 MHz)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BFA1B64-57C3-4D1D-AD28-0330B522C9D4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Gothic"/>
                <a:cs typeface="Arial Unicode MS" charset="0"/>
              </a:rPr>
              <a:t>August 2020</a:t>
            </a: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Gothic"/>
              <a:cs typeface="Arial Unicode MS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1991DF-2BCE-4FBA-A7CF-7B63ED52BB5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Gothic"/>
                <a:cs typeface="Arial Unicode MS" charset="0"/>
              </a:rPr>
              <a:t>Dave Cavalcanti, Intel Corporation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2634270-7B05-41C2-BCF5-D442E1F3226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Gothic"/>
                <a:cs typeface="Arial Unicode MS" charset="0"/>
              </a:rPr>
              <a:t>Slide </a:t>
            </a:r>
            <a:fld id="{06B781AF-4CCF-49B0-A572-DE54FBE5D942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Gothic"/>
                <a:cs typeface="Arial Unicode MS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Gothic"/>
              <a:cs typeface="Arial Unicode MS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74ABB6C-8327-4225-BCAD-BEDB279077BE}"/>
              </a:ext>
            </a:extLst>
          </p:cNvPr>
          <p:cNvSpPr txBox="1"/>
          <p:nvPr/>
        </p:nvSpPr>
        <p:spPr>
          <a:xfrm>
            <a:off x="1143000" y="1598294"/>
            <a:ext cx="4856018" cy="338554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3C71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+mn-cs"/>
              </a:rPr>
              <a:t>LLS: low latency streams with protected windows</a:t>
            </a:r>
          </a:p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3C71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+mn-cs"/>
              </a:rPr>
              <a:t>VO: low latency as AC_VO (no protected windows)</a:t>
            </a:r>
          </a:p>
        </p:txBody>
      </p:sp>
      <p:pic>
        <p:nvPicPr>
          <p:cNvPr id="11" name="Picture 10" descr="A close up of a map&#10;&#10;Description automatically generated">
            <a:extLst>
              <a:ext uri="{FF2B5EF4-FFF2-40B4-BE49-F238E27FC236}">
                <a16:creationId xmlns:a16="http://schemas.microsoft.com/office/drawing/2014/main" id="{76304FA1-1383-495C-AEBB-F90F1AC898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217" y="2059466"/>
            <a:ext cx="5634589" cy="4224735"/>
          </a:xfrm>
          <a:prstGeom prst="rect">
            <a:avLst/>
          </a:prstGeom>
        </p:spPr>
      </p:pic>
      <p:pic>
        <p:nvPicPr>
          <p:cNvPr id="12" name="Picture 11" descr="A close up of a map&#10;&#10;Description automatically generated">
            <a:extLst>
              <a:ext uri="{FF2B5EF4-FFF2-40B4-BE49-F238E27FC236}">
                <a16:creationId xmlns:a16="http://schemas.microsoft.com/office/drawing/2014/main" id="{FDB5A7ED-C121-49BE-A8B4-418226F7830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5423" y="2046210"/>
            <a:ext cx="5634589" cy="4224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63447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2AAF92-EC77-445B-A563-B5E1EDBFEF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Scenario 1 - Results (40 MHz)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BFA1B64-57C3-4D1D-AD28-0330B522C9D4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Gothic"/>
                <a:cs typeface="Arial Unicode MS" charset="0"/>
              </a:rPr>
              <a:t>August 2020</a:t>
            </a: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Gothic"/>
              <a:cs typeface="Arial Unicode MS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1991DF-2BCE-4FBA-A7CF-7B63ED52BB5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Gothic"/>
                <a:cs typeface="Arial Unicode MS" charset="0"/>
              </a:rPr>
              <a:t>Dave Cavalcanti, Intel Corporation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2634270-7B05-41C2-BCF5-D442E1F3226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Gothic"/>
                <a:cs typeface="Arial Unicode MS" charset="0"/>
              </a:rPr>
              <a:t>Slide </a:t>
            </a:r>
            <a:fld id="{06B781AF-4CCF-49B0-A572-DE54FBE5D942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Gothic"/>
                <a:cs typeface="Arial Unicode MS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Gothic"/>
              <a:cs typeface="Arial Unicode MS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74ABB6C-8327-4225-BCAD-BEDB279077BE}"/>
              </a:ext>
            </a:extLst>
          </p:cNvPr>
          <p:cNvSpPr txBox="1"/>
          <p:nvPr/>
        </p:nvSpPr>
        <p:spPr>
          <a:xfrm>
            <a:off x="1143000" y="1598294"/>
            <a:ext cx="4856018" cy="338554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3C71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+mn-cs"/>
              </a:rPr>
              <a:t>LLS: low latency streams with protected windows</a:t>
            </a:r>
          </a:p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3C71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+mn-cs"/>
              </a:rPr>
              <a:t>VO: low latency as AC_VO (no protected windows)</a:t>
            </a:r>
          </a:p>
        </p:txBody>
      </p:sp>
      <p:pic>
        <p:nvPicPr>
          <p:cNvPr id="9" name="Picture 8" descr="A picture containing white, black&#10;&#10;Description automatically generated">
            <a:extLst>
              <a:ext uri="{FF2B5EF4-FFF2-40B4-BE49-F238E27FC236}">
                <a16:creationId xmlns:a16="http://schemas.microsoft.com/office/drawing/2014/main" id="{A88DDF61-CE22-4CC2-9AEA-26E496FFE3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253791"/>
            <a:ext cx="5380515" cy="4034234"/>
          </a:xfrm>
          <a:prstGeom prst="rect">
            <a:avLst/>
          </a:prstGeom>
        </p:spPr>
      </p:pic>
      <p:pic>
        <p:nvPicPr>
          <p:cNvPr id="10" name="Picture 9" descr="A close up of a map&#10;&#10;Description automatically generated">
            <a:extLst>
              <a:ext uri="{FF2B5EF4-FFF2-40B4-BE49-F238E27FC236}">
                <a16:creationId xmlns:a16="http://schemas.microsoft.com/office/drawing/2014/main" id="{9F13D5F6-2AEC-41FE-B744-1AC70066DC3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4806" y="2253791"/>
            <a:ext cx="5570178" cy="4176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655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696568-7A65-44AD-AAF7-9B79449E84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scenario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F989CA-7291-46D3-82C7-4EF859D123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Single BSS: 6 STAs (2 Low Latency, 4 BE - 6 Mbps), 20 MHz channel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LL traffic streams: 100Bytes every 4 </a:t>
            </a:r>
            <a:r>
              <a:rPr lang="en-US" dirty="0" err="1"/>
              <a:t>ms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LLS: low latency traffic using AC_VO + protected windows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500 microseconds windows every 4 </a:t>
            </a:r>
            <a:r>
              <a:rPr lang="en-US" dirty="0" err="1"/>
              <a:t>ms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VO: low latency traffic using AC_VO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Case 1: EDCA in protected window (AP and STAs contend)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Case 2: Trigger based in protected window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7F3846-0394-45BE-9FD7-724FE79AA81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729CAB-F06C-4B79-851E-03AD9015525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Cavalcanti, Intel Corporation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F093E2-C0B5-4AA1-A2DF-CFB9DB9BE6C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87399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2AAF92-EC77-445B-A563-B5E1EDBFEF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Scenario 2- Case 1 Results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BFA1B64-57C3-4D1D-AD28-0330B522C9D4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August 2020</a:t>
            </a: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1991DF-2BCE-4FBA-A7CF-7B63ED52BB5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Dave Cavalcanti, Intel Corporation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2634270-7B05-41C2-BCF5-D442E1F3226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Slide </a:t>
            </a:r>
            <a:fld id="{06B781AF-4CCF-49B0-A572-DE54FBE5D942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74ABB6C-8327-4225-BCAD-BEDB279077BE}"/>
              </a:ext>
            </a:extLst>
          </p:cNvPr>
          <p:cNvSpPr txBox="1"/>
          <p:nvPr/>
        </p:nvSpPr>
        <p:spPr>
          <a:xfrm>
            <a:off x="1143000" y="1598294"/>
            <a:ext cx="4856018" cy="338554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sz="1100" dirty="0">
                <a:solidFill>
                  <a:srgbClr val="003C71"/>
                </a:solidFill>
              </a:rPr>
              <a:t>LLS: low latency stream with protected windows</a:t>
            </a:r>
          </a:p>
          <a:p>
            <a:r>
              <a:rPr lang="en-US" sz="1100" dirty="0">
                <a:solidFill>
                  <a:srgbClr val="003C71"/>
                </a:solidFill>
              </a:rPr>
              <a:t>VO: low latency as AC_VO (no protected windows)</a:t>
            </a:r>
          </a:p>
        </p:txBody>
      </p:sp>
      <p:pic>
        <p:nvPicPr>
          <p:cNvPr id="11" name="Picture 10" descr="A close up of a map&#10;&#10;Description automatically generated">
            <a:extLst>
              <a:ext uri="{FF2B5EF4-FFF2-40B4-BE49-F238E27FC236}">
                <a16:creationId xmlns:a16="http://schemas.microsoft.com/office/drawing/2014/main" id="{BAE61BFB-E50A-4742-AF14-0927759D0D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139" y="2160620"/>
            <a:ext cx="5293028" cy="3968637"/>
          </a:xfrm>
          <a:prstGeom prst="rect">
            <a:avLst/>
          </a:prstGeom>
        </p:spPr>
      </p:pic>
      <p:pic>
        <p:nvPicPr>
          <p:cNvPr id="12" name="Picture 11" descr="A close up of text on a white surface&#10;&#10;Description automatically generated">
            <a:extLst>
              <a:ext uri="{FF2B5EF4-FFF2-40B4-BE49-F238E27FC236}">
                <a16:creationId xmlns:a16="http://schemas.microsoft.com/office/drawing/2014/main" id="{DC1A1D5E-1B9B-4DDF-9308-C2B94D2CB6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9935" y="2160620"/>
            <a:ext cx="5350301" cy="4011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62162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2AAF92-EC77-445B-A563-B5E1EDBFEF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Scenario 2 - Case 2 Results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BFA1B64-57C3-4D1D-AD28-0330B522C9D4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August 2020</a:t>
            </a: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1991DF-2BCE-4FBA-A7CF-7B63ED52BB5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Dave Cavalcanti, Intel Corporation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2634270-7B05-41C2-BCF5-D442E1F3226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Slide </a:t>
            </a:r>
            <a:fld id="{06B781AF-4CCF-49B0-A572-DE54FBE5D942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74ABB6C-8327-4225-BCAD-BEDB279077BE}"/>
              </a:ext>
            </a:extLst>
          </p:cNvPr>
          <p:cNvSpPr txBox="1"/>
          <p:nvPr/>
        </p:nvSpPr>
        <p:spPr>
          <a:xfrm>
            <a:off x="1143000" y="1598294"/>
            <a:ext cx="4856018" cy="338554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sz="1100" dirty="0">
                <a:solidFill>
                  <a:srgbClr val="003C71"/>
                </a:solidFill>
              </a:rPr>
              <a:t>LLS: low latency stream with protected windows</a:t>
            </a:r>
          </a:p>
          <a:p>
            <a:r>
              <a:rPr lang="en-US" sz="1100" dirty="0">
                <a:solidFill>
                  <a:srgbClr val="003C71"/>
                </a:solidFill>
              </a:rPr>
              <a:t>VO: low latency as AC_VO (no protected windows)</a:t>
            </a:r>
          </a:p>
        </p:txBody>
      </p:sp>
      <p:pic>
        <p:nvPicPr>
          <p:cNvPr id="9" name="Picture 8" descr="A close up of a map&#10;&#10;Description automatically generated">
            <a:extLst>
              <a:ext uri="{FF2B5EF4-FFF2-40B4-BE49-F238E27FC236}">
                <a16:creationId xmlns:a16="http://schemas.microsoft.com/office/drawing/2014/main" id="{6C97BBF7-4A8A-475A-A88C-31E50BE673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191" y="2216485"/>
            <a:ext cx="5451012" cy="4087091"/>
          </a:xfrm>
          <a:prstGeom prst="rect">
            <a:avLst/>
          </a:prstGeom>
        </p:spPr>
      </p:pic>
      <p:pic>
        <p:nvPicPr>
          <p:cNvPr id="10" name="Picture 9" descr="A close up of a map&#10;&#10;Description automatically generated">
            <a:extLst>
              <a:ext uri="{FF2B5EF4-FFF2-40B4-BE49-F238E27FC236}">
                <a16:creationId xmlns:a16="http://schemas.microsoft.com/office/drawing/2014/main" id="{C64347B6-2A8B-4EBE-96FF-3F4C313F202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4600" y="2216485"/>
            <a:ext cx="5451012" cy="4087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82914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DD9ED8-16E0-41C3-9088-24E8B90DC9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Scenario 2 – with different non-compliancy levels (Case 1)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8A2FDE-7344-48D6-ABE4-82FB9E9D98B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5AA138-9157-43D3-9BB2-46B87D4A826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Dave Cavalcanti, Intel Corporation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97A6F4-525E-4657-82E5-22EA6E1CD1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06B781AF-4CCF-49B0-A572-DE54FBE5D942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45D373C-F944-4D0E-9AC1-DF178BFD75E2}"/>
              </a:ext>
            </a:extLst>
          </p:cNvPr>
          <p:cNvSpPr txBox="1"/>
          <p:nvPr/>
        </p:nvSpPr>
        <p:spPr>
          <a:xfrm>
            <a:off x="762000" y="1663984"/>
            <a:ext cx="1127926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LLS – 0 = Low latency service with all Background STAs complying with  the PW rules (limit TXOP before PW start and restrict access to LL traffic)</a:t>
            </a:r>
          </a:p>
          <a:p>
            <a:r>
              <a:rPr lang="en-US" sz="1400" dirty="0">
                <a:solidFill>
                  <a:schemeClr val="tx1"/>
                </a:solidFill>
              </a:rPr>
              <a:t>LLS – 2/4 = Low latency service w/ 2 or 4 (out of 4) Background STAs not complying with PW rules</a:t>
            </a:r>
          </a:p>
          <a:p>
            <a:r>
              <a:rPr lang="en-US" sz="1400" dirty="0">
                <a:solidFill>
                  <a:schemeClr val="tx1"/>
                </a:solidFill>
              </a:rPr>
              <a:t>LLS – 4b = 4 (out of 4) Background STAs still limiting their TXOP before the PW start time, but not complying with PW restricted access</a:t>
            </a:r>
          </a:p>
          <a:p>
            <a:r>
              <a:rPr lang="en-US" sz="1400" dirty="0">
                <a:solidFill>
                  <a:schemeClr val="tx1"/>
                </a:solidFill>
              </a:rPr>
              <a:t>VO  = no protection, low latency uses AC_VO</a:t>
            </a:r>
          </a:p>
        </p:txBody>
      </p:sp>
      <p:pic>
        <p:nvPicPr>
          <p:cNvPr id="7" name="Picture 6" descr="Chart&#10;&#10;Description automatically generated">
            <a:extLst>
              <a:ext uri="{FF2B5EF4-FFF2-40B4-BE49-F238E27FC236}">
                <a16:creationId xmlns:a16="http://schemas.microsoft.com/office/drawing/2014/main" id="{28B23190-BEAC-40E4-8CEB-70DAFA7C1D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4605" y="2604713"/>
            <a:ext cx="5179075" cy="3883197"/>
          </a:xfrm>
          <a:prstGeom prst="rect">
            <a:avLst/>
          </a:prstGeom>
        </p:spPr>
      </p:pic>
      <p:pic>
        <p:nvPicPr>
          <p:cNvPr id="8" name="Picture 7" descr="Chart&#10;&#10;Description automatically generated">
            <a:extLst>
              <a:ext uri="{FF2B5EF4-FFF2-40B4-BE49-F238E27FC236}">
                <a16:creationId xmlns:a16="http://schemas.microsoft.com/office/drawing/2014/main" id="{174F308A-7ED2-4A5D-8B6B-78EE83572C4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289" y="2603830"/>
            <a:ext cx="5179075" cy="3883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5613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4A60FB-3792-48D0-80B4-63153CA3A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2F4B43-0382-4CF8-B7B6-21DB40E0A9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contribution builds on the</a:t>
            </a:r>
            <a:r>
              <a:rPr lang="en-US" dirty="0">
                <a:solidFill>
                  <a:schemeClr val="tx2"/>
                </a:solidFill>
              </a:rPr>
              <a:t> QoS management (Doc#418r3) for low latency reliable services (LLRS)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proposed simple enhancements address the worst-case latency and jitter issues caused by congestion and can be enabled in R1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concepts in this contribution are aligned with Doc#1046r5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Minimum basic support in R1 is required to ensure no coexistence issues between R1 and R2 EHT STAs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F8A168-4A1F-498B-A791-65653AC374E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D5F752-6B64-4C87-B66B-4631BB4E2DB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Cavalcanti,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D7EC928-E39E-4254-A682-A5FC4F4F539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73926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DD9ED8-16E0-41C3-9088-24E8B90DC9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Scenario 2 – with different non-compliancy levels (Case 2)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8A2FDE-7344-48D6-ABE4-82FB9E9D98B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5AA138-9157-43D3-9BB2-46B87D4A826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Dave Cavalcanti, Intel Corporation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97A6F4-525E-4657-82E5-22EA6E1CD1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06B781AF-4CCF-49B0-A572-DE54FBE5D942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45D373C-F944-4D0E-9AC1-DF178BFD75E2}"/>
              </a:ext>
            </a:extLst>
          </p:cNvPr>
          <p:cNvSpPr txBox="1"/>
          <p:nvPr/>
        </p:nvSpPr>
        <p:spPr>
          <a:xfrm>
            <a:off x="762000" y="1663984"/>
            <a:ext cx="1127926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LLS – 0 = Low latency service with all Background STAs complying with  the PW rules (limit TXOP before PW start and restrict access to LL traffic)</a:t>
            </a:r>
          </a:p>
          <a:p>
            <a:r>
              <a:rPr lang="en-US" sz="1400" dirty="0">
                <a:solidFill>
                  <a:schemeClr val="tx1"/>
                </a:solidFill>
              </a:rPr>
              <a:t>LLS – 2/4 = Low latency service w/ 2 or 4 (out of 4) Background STAs not complying with PW rules</a:t>
            </a:r>
          </a:p>
          <a:p>
            <a:r>
              <a:rPr lang="en-US" sz="1400" dirty="0">
                <a:solidFill>
                  <a:schemeClr val="tx1"/>
                </a:solidFill>
              </a:rPr>
              <a:t>VO  = no protection, low latency uses AC_VO</a:t>
            </a:r>
          </a:p>
        </p:txBody>
      </p:sp>
      <p:pic>
        <p:nvPicPr>
          <p:cNvPr id="9" name="Picture 8" descr="Chart, line chart&#10;&#10;Description automatically generated">
            <a:extLst>
              <a:ext uri="{FF2B5EF4-FFF2-40B4-BE49-F238E27FC236}">
                <a16:creationId xmlns:a16="http://schemas.microsoft.com/office/drawing/2014/main" id="{0CC507E9-CFAD-490B-B628-F8D464C29B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171" y="2525066"/>
            <a:ext cx="5015818" cy="3760789"/>
          </a:xfrm>
          <a:prstGeom prst="rect">
            <a:avLst/>
          </a:prstGeom>
        </p:spPr>
      </p:pic>
      <p:pic>
        <p:nvPicPr>
          <p:cNvPr id="10" name="Picture 9" descr="Chart, line chart&#10;&#10;Description automatically generated">
            <a:extLst>
              <a:ext uri="{FF2B5EF4-FFF2-40B4-BE49-F238E27FC236}">
                <a16:creationId xmlns:a16="http://schemas.microsoft.com/office/drawing/2014/main" id="{AB3C4B6D-23C6-4C49-A1BC-7734EBBB35B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137" y="2525066"/>
            <a:ext cx="5082009" cy="3810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80142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C59422-CFF9-42C5-997B-D3E868DEC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Problem: how to protect low latency data that have a “deadline” from </a:t>
            </a:r>
            <a:r>
              <a:rPr lang="en-US" u="sng" dirty="0"/>
              <a:t>congestion delay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D6AB71-3D96-4311-864B-F597ED6C13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6095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It is difficult to guarantee access to a given STA(s) at certain times, due to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Unlicensed band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Legacy devices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545E07-F2E5-462B-A074-BF25BBC1037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8B6031-B9DD-4CB4-BEE6-93962B82C2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Cavalcanti,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47CEC34-82AF-426E-B404-F16AC6DCF70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7" name="Right Brace 6">
            <a:extLst>
              <a:ext uri="{FF2B5EF4-FFF2-40B4-BE49-F238E27FC236}">
                <a16:creationId xmlns:a16="http://schemas.microsoft.com/office/drawing/2014/main" id="{E1DEAF9A-6B01-46A0-B38E-B106AFACE0A8}"/>
              </a:ext>
            </a:extLst>
          </p:cNvPr>
          <p:cNvSpPr/>
          <p:nvPr/>
        </p:nvSpPr>
        <p:spPr bwMode="auto">
          <a:xfrm>
            <a:off x="3886200" y="4372244"/>
            <a:ext cx="381000" cy="68580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Right Brace 7">
            <a:extLst>
              <a:ext uri="{FF2B5EF4-FFF2-40B4-BE49-F238E27FC236}">
                <a16:creationId xmlns:a16="http://schemas.microsoft.com/office/drawing/2014/main" id="{9CD7CC2B-CE07-45A3-B179-025B0526869D}"/>
              </a:ext>
            </a:extLst>
          </p:cNvPr>
          <p:cNvSpPr/>
          <p:nvPr/>
        </p:nvSpPr>
        <p:spPr bwMode="auto">
          <a:xfrm>
            <a:off x="3886200" y="2880773"/>
            <a:ext cx="381000" cy="68580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07B38D1-23EC-4D14-88C9-72D6D39E10A2}"/>
              </a:ext>
            </a:extLst>
          </p:cNvPr>
          <p:cNvSpPr txBox="1"/>
          <p:nvPr/>
        </p:nvSpPr>
        <p:spPr>
          <a:xfrm>
            <a:off x="4380443" y="2623509"/>
            <a:ext cx="7313082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1"/>
                </a:solidFill>
              </a:rPr>
              <a:t>A general solution applicable in all conditions is challenging (not the goal of this contribution)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1"/>
                </a:solidFill>
              </a:rPr>
              <a:t>Focus on EHT capabilities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9634A54-27AE-40D5-A139-C5B494728138}"/>
              </a:ext>
            </a:extLst>
          </p:cNvPr>
          <p:cNvSpPr txBox="1"/>
          <p:nvPr/>
        </p:nvSpPr>
        <p:spPr>
          <a:xfrm>
            <a:off x="4413099" y="4145319"/>
            <a:ext cx="7280425" cy="19389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Need to enable the 802.11 MAC to provide more predictable low latency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1"/>
                </a:solidFill>
              </a:rPr>
              <a:t>Leverage 802.11be and previous tools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1"/>
                </a:solidFill>
              </a:rPr>
              <a:t>Introduce new tools that enables the network to optimize for latency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0E068E4-24C2-44A4-AE00-34ECC0C81A34}"/>
              </a:ext>
            </a:extLst>
          </p:cNvPr>
          <p:cNvSpPr txBox="1"/>
          <p:nvPr/>
        </p:nvSpPr>
        <p:spPr>
          <a:xfrm>
            <a:off x="984100" y="4341217"/>
            <a:ext cx="3429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Contention-based channels access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47503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C09D35-175F-4541-9300-F3416832B9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Scope and goals for latency enhancements in 11be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46A047-069D-458E-BBE9-1610E41D83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1"/>
            <a:ext cx="10744199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Our goal in R1 is to provide minimal support to </a:t>
            </a:r>
            <a:r>
              <a:rPr lang="en-US" sz="2000" u="sng" dirty="0"/>
              <a:t>avoid</a:t>
            </a:r>
            <a:r>
              <a:rPr lang="en-US" sz="2000" dirty="0"/>
              <a:t> creating a new category of EHT “legacy” devices that do NOT coexist with EHT R2 low latency/channel access enhancements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Need to avoid coexistence issues between R1 and R2 EHT devices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There are many tools already in 802.11be (and previous specs) to improve latency such as MLO, TWT, TF that reduces the impact of intra-BSS congestion on low latency traffic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In R1, we intend to mostly leverage and propose simple enhancements to those tools and improve latency for traffic that can be identified/classified through QoS negotiation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Further performance enhancements can be introduced in R2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55E57F-E68F-4932-8D54-71FC5C6503B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66A52D-CAEC-40A5-81E8-129E4B9F3C0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Cavalcanti,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33897B4-7EEA-4CD9-8E47-D814257EA76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56399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4817F8E-52E9-4F9A-9399-CAC7602F48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Approach: Enable periods of time during which low latency traffic can be protected from intra-BSS congestion</a:t>
            </a:r>
          </a:p>
        </p:txBody>
      </p:sp>
      <p:sp>
        <p:nvSpPr>
          <p:cNvPr id="29" name="Content Placeholder 28">
            <a:extLst>
              <a:ext uri="{FF2B5EF4-FFF2-40B4-BE49-F238E27FC236}">
                <a16:creationId xmlns:a16="http://schemas.microsoft.com/office/drawing/2014/main" id="{2D9FC062-75D6-471D-BB14-1840E8F743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3397" y="3778941"/>
            <a:ext cx="10361084" cy="251123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Minimal Spec requirements in R1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Non-AP STA and AP negotiate establishment of or participation in a protected period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If negotiation is successful, non-AP STA is a member of the protected period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AP advertises the</a:t>
            </a:r>
            <a:r>
              <a:rPr lang="en-US" strike="sngStrike" dirty="0"/>
              <a:t> </a:t>
            </a:r>
            <a:r>
              <a:rPr lang="en-US" dirty="0"/>
              <a:t>“protected” period(s) (Broadcast TWT can be reused/enhanced)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Access rules for </a:t>
            </a:r>
            <a:r>
              <a:rPr lang="en-US" dirty="0">
                <a:solidFill>
                  <a:schemeClr val="tx1"/>
                </a:solidFill>
              </a:rPr>
              <a:t>all</a:t>
            </a:r>
            <a:r>
              <a:rPr lang="en-US" dirty="0"/>
              <a:t> associated EHT STAs during </a:t>
            </a:r>
            <a:r>
              <a:rPr lang="en-US" dirty="0">
                <a:solidFill>
                  <a:schemeClr val="tx1"/>
                </a:solidFill>
              </a:rPr>
              <a:t>the “protected” </a:t>
            </a:r>
            <a:r>
              <a:rPr lang="en-US" dirty="0"/>
              <a:t>periods: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STAs shall finish their TXOPs before the period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If a STA is not a member, it shall not transmit during the period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197C77-BF0A-48A5-85EB-B92AB73561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C3531D-47DD-4A63-952B-78FF5BCE658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Cavalcanti,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6241F52-BFDD-4531-B516-AEB203B2700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CAF0D4E-16DA-464A-8E0A-9DBF8C27FE82}"/>
              </a:ext>
            </a:extLst>
          </p:cNvPr>
          <p:cNvSpPr/>
          <p:nvPr/>
        </p:nvSpPr>
        <p:spPr bwMode="auto">
          <a:xfrm>
            <a:off x="3649219" y="2280688"/>
            <a:ext cx="1181642" cy="9323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US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05B9A14-5E8A-4ED8-BE9D-C85D4765B291}"/>
              </a:ext>
            </a:extLst>
          </p:cNvPr>
          <p:cNvSpPr txBox="1"/>
          <p:nvPr/>
        </p:nvSpPr>
        <p:spPr>
          <a:xfrm>
            <a:off x="3073415" y="3175191"/>
            <a:ext cx="27775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002060"/>
                </a:solidFill>
              </a:rPr>
              <a:t>Low latency traffic is prioritized/ protected from congestion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417C52D-D950-4256-AB09-8C720F017DF6}"/>
              </a:ext>
            </a:extLst>
          </p:cNvPr>
          <p:cNvCxnSpPr/>
          <p:nvPr/>
        </p:nvCxnSpPr>
        <p:spPr bwMode="auto">
          <a:xfrm>
            <a:off x="3526348" y="2463544"/>
            <a:ext cx="5413263" cy="456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BB92170-B16E-44FE-9A4B-D2F4DD542B72}"/>
              </a:ext>
            </a:extLst>
          </p:cNvPr>
          <p:cNvCxnSpPr/>
          <p:nvPr/>
        </p:nvCxnSpPr>
        <p:spPr bwMode="auto">
          <a:xfrm>
            <a:off x="3528544" y="2181920"/>
            <a:ext cx="5413263" cy="456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4CAB4B2-8023-4E1B-90BB-C2E6703B9A41}"/>
              </a:ext>
            </a:extLst>
          </p:cNvPr>
          <p:cNvCxnSpPr>
            <a:cxnSpLocks/>
          </p:cNvCxnSpPr>
          <p:nvPr/>
        </p:nvCxnSpPr>
        <p:spPr bwMode="auto">
          <a:xfrm>
            <a:off x="3536766" y="1834475"/>
            <a:ext cx="23354" cy="99327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54B86A3-2171-4B86-B71F-DE02A54B2C9B}"/>
              </a:ext>
            </a:extLst>
          </p:cNvPr>
          <p:cNvCxnSpPr>
            <a:cxnSpLocks/>
          </p:cNvCxnSpPr>
          <p:nvPr/>
        </p:nvCxnSpPr>
        <p:spPr bwMode="auto">
          <a:xfrm>
            <a:off x="4982514" y="1834475"/>
            <a:ext cx="21755" cy="99327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AB70631-264B-4376-92DB-AF18DB694D6F}"/>
              </a:ext>
            </a:extLst>
          </p:cNvPr>
          <p:cNvCxnSpPr>
            <a:cxnSpLocks/>
          </p:cNvCxnSpPr>
          <p:nvPr/>
        </p:nvCxnSpPr>
        <p:spPr bwMode="auto">
          <a:xfrm flipH="1">
            <a:off x="8947833" y="1828800"/>
            <a:ext cx="2196" cy="97181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DA525C68-FC3B-436F-B915-89F1E2B0200F}"/>
              </a:ext>
            </a:extLst>
          </p:cNvPr>
          <p:cNvSpPr/>
          <p:nvPr/>
        </p:nvSpPr>
        <p:spPr bwMode="auto">
          <a:xfrm>
            <a:off x="5132568" y="2286785"/>
            <a:ext cx="514159" cy="88651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US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8666361-C56B-4F20-B88F-8A568D4E7CBC}"/>
              </a:ext>
            </a:extLst>
          </p:cNvPr>
          <p:cNvSpPr/>
          <p:nvPr/>
        </p:nvSpPr>
        <p:spPr bwMode="auto">
          <a:xfrm>
            <a:off x="5923939" y="2276528"/>
            <a:ext cx="514159" cy="88651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US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7858B22-F2D0-4993-9B84-60D24666D5DE}"/>
              </a:ext>
            </a:extLst>
          </p:cNvPr>
          <p:cNvSpPr/>
          <p:nvPr/>
        </p:nvSpPr>
        <p:spPr bwMode="auto">
          <a:xfrm>
            <a:off x="6803342" y="2280688"/>
            <a:ext cx="514159" cy="8865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US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Right Brace 17">
            <a:extLst>
              <a:ext uri="{FF2B5EF4-FFF2-40B4-BE49-F238E27FC236}">
                <a16:creationId xmlns:a16="http://schemas.microsoft.com/office/drawing/2014/main" id="{9C1D3859-685F-490E-B85A-6D0732545F31}"/>
              </a:ext>
            </a:extLst>
          </p:cNvPr>
          <p:cNvSpPr/>
          <p:nvPr/>
        </p:nvSpPr>
        <p:spPr bwMode="auto">
          <a:xfrm rot="5400000" flipV="1">
            <a:off x="6902607" y="801490"/>
            <a:ext cx="184988" cy="3837941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US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Right Brace 18">
            <a:extLst>
              <a:ext uri="{FF2B5EF4-FFF2-40B4-BE49-F238E27FC236}">
                <a16:creationId xmlns:a16="http://schemas.microsoft.com/office/drawing/2014/main" id="{430914DD-8067-4C01-98F8-C8C6A8AD7627}"/>
              </a:ext>
            </a:extLst>
          </p:cNvPr>
          <p:cNvSpPr/>
          <p:nvPr/>
        </p:nvSpPr>
        <p:spPr bwMode="auto">
          <a:xfrm rot="5400000">
            <a:off x="4191579" y="2294636"/>
            <a:ext cx="163619" cy="1418250"/>
          </a:xfrm>
          <a:prstGeom prst="rightBrac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US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2697B157-9A05-42DC-BD85-9F60C0EC7040}"/>
              </a:ext>
            </a:extLst>
          </p:cNvPr>
          <p:cNvSpPr/>
          <p:nvPr/>
        </p:nvSpPr>
        <p:spPr bwMode="auto">
          <a:xfrm>
            <a:off x="7666760" y="2295211"/>
            <a:ext cx="514159" cy="88651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US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D1970B4-B5D8-4B0A-87F4-C6DCFC7BF7E0}"/>
              </a:ext>
            </a:extLst>
          </p:cNvPr>
          <p:cNvSpPr txBox="1"/>
          <p:nvPr/>
        </p:nvSpPr>
        <p:spPr>
          <a:xfrm>
            <a:off x="5507688" y="2958468"/>
            <a:ext cx="29748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Normal operation outside</a:t>
            </a:r>
          </a:p>
        </p:txBody>
      </p:sp>
    </p:spTree>
    <p:extLst>
      <p:ext uri="{BB962C8B-B14F-4D97-AF65-F5344CB8AC3E}">
        <p14:creationId xmlns:p14="http://schemas.microsoft.com/office/powerpoint/2010/main" val="5906182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8721ADE8-A64C-4DB2-8DBD-5348CF185B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 wrap="square" anchor="ctr">
            <a:normAutofit/>
          </a:bodyPr>
          <a:lstStyle/>
          <a:p>
            <a:r>
              <a:rPr lang="en-US" dirty="0"/>
              <a:t>Example: Restricted SP set up and operation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6D8B438-51B3-4C8F-8809-662FD2C1F9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1" y="2010639"/>
            <a:ext cx="10361084" cy="4054337"/>
          </a:xfrm>
          <a:prstGeom prst="rect">
            <a:avLst/>
          </a:prstGeom>
          <a:noFill/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E9E30C-D55A-4A0D-A379-9402866D0B2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GB"/>
              <a:t>Slide </a:t>
            </a:r>
            <a:fld id="{06B781AF-4CCF-49B0-A572-DE54FBE5D942}" type="slidenum">
              <a:rPr lang="en-GB" smtClean="0"/>
              <a:pPr>
                <a:spcAft>
                  <a:spcPts val="600"/>
                </a:spcAft>
              </a:pPr>
              <a:t>6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54F680-4A67-4FD1-B8B5-6ADB47221155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GB"/>
              <a:t>Dave Cavalcanti, Intel Corporation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282A1C2-6C45-41AC-B20A-95E787F9A505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 wrap="square" anchor="b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/>
              <a:t>August 2020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34583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BCC059-6C58-4B79-9A00-C251FBC92B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 Rules for Participating EHT STAs – Announced by the AP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410CDA5-DBF7-4FE4-B99F-7958DA8457C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3BC801-A387-4D64-A82A-B47737E8479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Dave Cavalcanti, Intel Corporation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84750A-1B53-42F6-A933-B2CA97C62A9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AE3A584-FC63-4227-A173-DA8E272CC419}"/>
              </a:ext>
            </a:extLst>
          </p:cNvPr>
          <p:cNvSpPr/>
          <p:nvPr/>
        </p:nvSpPr>
        <p:spPr bwMode="auto">
          <a:xfrm>
            <a:off x="3649219" y="2280688"/>
            <a:ext cx="514159" cy="88651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US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EC9F395-14E6-4724-A120-53811DCEF602}"/>
              </a:ext>
            </a:extLst>
          </p:cNvPr>
          <p:cNvSpPr txBox="1"/>
          <p:nvPr/>
        </p:nvSpPr>
        <p:spPr>
          <a:xfrm>
            <a:off x="3352800" y="3138393"/>
            <a:ext cx="21548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002060"/>
                </a:solidFill>
              </a:rPr>
              <a:t>Restricted service period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3B11B47-37D5-4B46-931B-ACB954D53262}"/>
              </a:ext>
            </a:extLst>
          </p:cNvPr>
          <p:cNvCxnSpPr/>
          <p:nvPr/>
        </p:nvCxnSpPr>
        <p:spPr bwMode="auto">
          <a:xfrm>
            <a:off x="3526348" y="2463544"/>
            <a:ext cx="5413263" cy="456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C41BFAA-ED8E-4C6E-9F3F-0F3D50FA66DC}"/>
              </a:ext>
            </a:extLst>
          </p:cNvPr>
          <p:cNvCxnSpPr/>
          <p:nvPr/>
        </p:nvCxnSpPr>
        <p:spPr bwMode="auto">
          <a:xfrm>
            <a:off x="3528544" y="2181920"/>
            <a:ext cx="5413263" cy="456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8480E5B-C3F4-4F78-8E7C-8EF349125A17}"/>
              </a:ext>
            </a:extLst>
          </p:cNvPr>
          <p:cNvCxnSpPr>
            <a:cxnSpLocks/>
          </p:cNvCxnSpPr>
          <p:nvPr/>
        </p:nvCxnSpPr>
        <p:spPr bwMode="auto">
          <a:xfrm>
            <a:off x="3536766" y="1834475"/>
            <a:ext cx="23354" cy="99327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C4F01DE-BCCC-4955-96D5-66279D34E223}"/>
              </a:ext>
            </a:extLst>
          </p:cNvPr>
          <p:cNvCxnSpPr>
            <a:cxnSpLocks/>
          </p:cNvCxnSpPr>
          <p:nvPr/>
        </p:nvCxnSpPr>
        <p:spPr bwMode="auto">
          <a:xfrm>
            <a:off x="4982514" y="1834475"/>
            <a:ext cx="21755" cy="99327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1266A2E-3CE4-4442-8EFC-65A1963DBE67}"/>
              </a:ext>
            </a:extLst>
          </p:cNvPr>
          <p:cNvCxnSpPr>
            <a:cxnSpLocks/>
          </p:cNvCxnSpPr>
          <p:nvPr/>
        </p:nvCxnSpPr>
        <p:spPr bwMode="auto">
          <a:xfrm flipH="1">
            <a:off x="8947833" y="1828800"/>
            <a:ext cx="2196" cy="97181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182F7ED7-E6CF-4159-A002-030DEBE09C17}"/>
              </a:ext>
            </a:extLst>
          </p:cNvPr>
          <p:cNvSpPr/>
          <p:nvPr/>
        </p:nvSpPr>
        <p:spPr bwMode="auto">
          <a:xfrm>
            <a:off x="5132568" y="2286785"/>
            <a:ext cx="514159" cy="88651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US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3F56DD2-1200-46B0-BCA0-019478456FE2}"/>
              </a:ext>
            </a:extLst>
          </p:cNvPr>
          <p:cNvSpPr/>
          <p:nvPr/>
        </p:nvSpPr>
        <p:spPr bwMode="auto">
          <a:xfrm>
            <a:off x="5923939" y="2276528"/>
            <a:ext cx="514159" cy="88651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US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88865CD-A2FD-4D1A-BD3D-94D827D3D844}"/>
              </a:ext>
            </a:extLst>
          </p:cNvPr>
          <p:cNvSpPr/>
          <p:nvPr/>
        </p:nvSpPr>
        <p:spPr bwMode="auto">
          <a:xfrm>
            <a:off x="6803342" y="2280688"/>
            <a:ext cx="514159" cy="8865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US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Right Brace 15">
            <a:extLst>
              <a:ext uri="{FF2B5EF4-FFF2-40B4-BE49-F238E27FC236}">
                <a16:creationId xmlns:a16="http://schemas.microsoft.com/office/drawing/2014/main" id="{3CCF1E83-231D-4399-9D19-62A3FE187390}"/>
              </a:ext>
            </a:extLst>
          </p:cNvPr>
          <p:cNvSpPr/>
          <p:nvPr/>
        </p:nvSpPr>
        <p:spPr bwMode="auto">
          <a:xfrm rot="5400000" flipV="1">
            <a:off x="6902607" y="801490"/>
            <a:ext cx="184988" cy="3837941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US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38374E1-0D6B-4C2B-A0FE-843A48EDF8B9}"/>
              </a:ext>
            </a:extLst>
          </p:cNvPr>
          <p:cNvSpPr txBox="1"/>
          <p:nvPr/>
        </p:nvSpPr>
        <p:spPr>
          <a:xfrm>
            <a:off x="5530975" y="2909119"/>
            <a:ext cx="2974827" cy="496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/>
              <a:t>Normal operation (any TID and EDCA access resumed)</a:t>
            </a:r>
          </a:p>
        </p:txBody>
      </p:sp>
      <p:sp>
        <p:nvSpPr>
          <p:cNvPr id="18" name="Right Brace 17">
            <a:extLst>
              <a:ext uri="{FF2B5EF4-FFF2-40B4-BE49-F238E27FC236}">
                <a16:creationId xmlns:a16="http://schemas.microsoft.com/office/drawing/2014/main" id="{1B4215C2-4D6E-47F7-B308-2DC4D6B1C0C7}"/>
              </a:ext>
            </a:extLst>
          </p:cNvPr>
          <p:cNvSpPr/>
          <p:nvPr/>
        </p:nvSpPr>
        <p:spPr bwMode="auto">
          <a:xfrm rot="5400000">
            <a:off x="4191579" y="2294636"/>
            <a:ext cx="163619" cy="1418250"/>
          </a:xfrm>
          <a:prstGeom prst="rightBrac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US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ED63B90-5DA6-449A-9AFD-406614CBCE69}"/>
              </a:ext>
            </a:extLst>
          </p:cNvPr>
          <p:cNvSpPr/>
          <p:nvPr/>
        </p:nvSpPr>
        <p:spPr bwMode="auto">
          <a:xfrm>
            <a:off x="4416608" y="2292460"/>
            <a:ext cx="514159" cy="88651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US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A6E347C-B1E4-488B-91A3-288C12B77F1C}"/>
              </a:ext>
            </a:extLst>
          </p:cNvPr>
          <p:cNvSpPr/>
          <p:nvPr/>
        </p:nvSpPr>
        <p:spPr bwMode="auto">
          <a:xfrm>
            <a:off x="7666760" y="2295211"/>
            <a:ext cx="514159" cy="88651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US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5002CE1-8F0D-4CD8-9CD3-B0DE6FCB30D2}"/>
              </a:ext>
            </a:extLst>
          </p:cNvPr>
          <p:cNvSpPr txBox="1"/>
          <p:nvPr/>
        </p:nvSpPr>
        <p:spPr>
          <a:xfrm>
            <a:off x="1152723" y="4115194"/>
            <a:ext cx="4591734" cy="16312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tx1"/>
                </a:solidFill>
              </a:rPr>
              <a:t>Trigger-enabled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AP triggers STAs and prioritize allowed traffic (including P2P)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tx1"/>
                </a:solidFill>
              </a:rPr>
              <a:t>Trigger SU PPDU would help make this mode more used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A9C7B3C-548E-419E-AE04-9126D585EF63}"/>
              </a:ext>
            </a:extLst>
          </p:cNvPr>
          <p:cNvSpPr txBox="1"/>
          <p:nvPr/>
        </p:nvSpPr>
        <p:spPr>
          <a:xfrm>
            <a:off x="5507688" y="2958468"/>
            <a:ext cx="29748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Normal operation (no changes)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A23563C-0CE1-4925-BA07-2F499FA2B7FE}"/>
              </a:ext>
            </a:extLst>
          </p:cNvPr>
          <p:cNvSpPr txBox="1"/>
          <p:nvPr/>
        </p:nvSpPr>
        <p:spPr>
          <a:xfrm>
            <a:off x="3082049" y="3421756"/>
            <a:ext cx="26691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(allowed STAs/TIDs and access rules)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2108D2D-85AA-4724-98D2-96BBE83117A9}"/>
              </a:ext>
            </a:extLst>
          </p:cNvPr>
          <p:cNvSpPr txBox="1"/>
          <p:nvPr/>
        </p:nvSpPr>
        <p:spPr>
          <a:xfrm>
            <a:off x="1143000" y="3733800"/>
            <a:ext cx="289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tx2"/>
                </a:solidFill>
              </a:rPr>
              <a:t>Configuration 1: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7ED1D6CD-82BC-4916-9CF1-135537ABB098}"/>
              </a:ext>
            </a:extLst>
          </p:cNvPr>
          <p:cNvSpPr txBox="1"/>
          <p:nvPr/>
        </p:nvSpPr>
        <p:spPr>
          <a:xfrm>
            <a:off x="6447545" y="4124332"/>
            <a:ext cx="5220154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tx1"/>
                </a:solidFill>
              </a:rPr>
              <a:t>Non-trigger-enabled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EDCA access between members of the protected period (including P2P)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2048399-D304-4FE7-8FFB-89B9BBC81017}"/>
              </a:ext>
            </a:extLst>
          </p:cNvPr>
          <p:cNvSpPr txBox="1"/>
          <p:nvPr/>
        </p:nvSpPr>
        <p:spPr>
          <a:xfrm>
            <a:off x="6683896" y="3760690"/>
            <a:ext cx="23398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tx2"/>
                </a:solidFill>
              </a:rPr>
              <a:t>Configuration 2:</a:t>
            </a:r>
          </a:p>
        </p:txBody>
      </p:sp>
    </p:spTree>
    <p:extLst>
      <p:ext uri="{BB962C8B-B14F-4D97-AF65-F5344CB8AC3E}">
        <p14:creationId xmlns:p14="http://schemas.microsoft.com/office/powerpoint/2010/main" val="24921354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1C156-19F7-49C0-BFFC-24445EF961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BFE759-7E47-417B-84C6-9DF91D296A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54342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presented an approach to protect low latency traffic from intra-BSS congestion and avoid coexistence issues between R1 and R2 EHT STAs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approach leverages existing tools and capabilities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Spec changes required include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Announcement and negotiation of “restricted” </a:t>
            </a:r>
            <a:r>
              <a:rPr lang="en-US"/>
              <a:t>service periods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Access rules for EHT STAs during the “restricted” service periods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Further enhancements to address legacy and OBSS can be considered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CB472A-116A-447A-9EE7-D30DA67218E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DBF0FF-5546-41D2-AA15-FA1AD22F4C2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Cavalcanti,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02866B0-9F16-4DDF-AB0E-4CC2C19C305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6105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D9BCBE-2F38-4721-AB23-2C1F1DBCA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5422E0-A12E-495F-95D4-63EA06CF75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195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to the </a:t>
            </a:r>
            <a:r>
              <a:rPr lang="en-US" dirty="0" err="1"/>
              <a:t>TGbe</a:t>
            </a:r>
            <a:r>
              <a:rPr lang="en-US" dirty="0"/>
              <a:t> SFD (in R1)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A mechanism for defining restricted service periods for low latency traffic where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AP and STA negotiate the creation of or the participation in a restricted service period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CD40A3-9A22-4056-A051-9370B763291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8F41E8-FDE9-4ECE-AA98-C610467E6EC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Cavalcanti,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4EF3B3-87CD-42A3-9922-7248E42D3BC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81019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1409</Words>
  <Application>Microsoft Office PowerPoint</Application>
  <PresentationFormat>Widescreen</PresentationFormat>
  <Paragraphs>186</Paragraphs>
  <Slides>20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Times New Roman</vt:lpstr>
      <vt:lpstr>Office Theme</vt:lpstr>
      <vt:lpstr>Document</vt:lpstr>
      <vt:lpstr>Enhancements for QoS and low latency in 802.11be R1</vt:lpstr>
      <vt:lpstr>Introduction</vt:lpstr>
      <vt:lpstr>Problem: how to protect low latency data that have a “deadline” from congestion delay</vt:lpstr>
      <vt:lpstr>Scope and goals for latency enhancements in 11be</vt:lpstr>
      <vt:lpstr>Approach: Enable periods of time during which low latency traffic can be protected from intra-BSS congestion</vt:lpstr>
      <vt:lpstr>Example: Restricted SP set up and operation</vt:lpstr>
      <vt:lpstr>Access Rules for Participating EHT STAs – Announced by the AP</vt:lpstr>
      <vt:lpstr>Conclusions</vt:lpstr>
      <vt:lpstr>SP #1</vt:lpstr>
      <vt:lpstr>SP #2</vt:lpstr>
      <vt:lpstr>backup</vt:lpstr>
      <vt:lpstr>Simulation scenario 1</vt:lpstr>
      <vt:lpstr>Scenario 1 - Results (20 MHz)</vt:lpstr>
      <vt:lpstr>Scenario 1 - Results (80 MHz)</vt:lpstr>
      <vt:lpstr>Scenario 1 - Results (40 MHz)</vt:lpstr>
      <vt:lpstr>Simulation scenario 2</vt:lpstr>
      <vt:lpstr>Scenario 2- Case 1 Results</vt:lpstr>
      <vt:lpstr>Scenario 2 - Case 2 Results</vt:lpstr>
      <vt:lpstr>Scenario 2 – with different non-compliancy levels (Case 1)</vt:lpstr>
      <vt:lpstr>Scenario 2 – with different non-compliancy levels (Case 2)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Enhancements for QoS and low latency in 802.11be R1</dc:title>
  <dc:creator>Cavalcanti, Dave</dc:creator>
  <cp:lastModifiedBy>Cavalcanti, Dave</cp:lastModifiedBy>
  <cp:revision>1</cp:revision>
  <dcterms:created xsi:type="dcterms:W3CDTF">2020-10-20T19:57:38Z</dcterms:created>
  <dcterms:modified xsi:type="dcterms:W3CDTF">2020-10-20T20:08:37Z</dcterms:modified>
</cp:coreProperties>
</file>