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276" r:id="rId4"/>
    <p:sldId id="298" r:id="rId5"/>
    <p:sldId id="324" r:id="rId6"/>
    <p:sldId id="316" r:id="rId7"/>
    <p:sldId id="323" r:id="rId8"/>
    <p:sldId id="287" r:id="rId9"/>
    <p:sldId id="312" r:id="rId10"/>
    <p:sldId id="314" r:id="rId11"/>
    <p:sldId id="317" r:id="rId12"/>
    <p:sldId id="315" r:id="rId13"/>
    <p:sldId id="318" r:id="rId14"/>
    <p:sldId id="319" r:id="rId15"/>
    <p:sldId id="304" r:id="rId16"/>
    <p:sldId id="275" r:id="rId17"/>
    <p:sldId id="306" r:id="rId18"/>
    <p:sldId id="320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505"/>
    <a:srgbClr val="EF937D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>
      <p:cViewPr varScale="1">
        <p:scale>
          <a:sx n="119" d="100"/>
          <a:sy n="119" d="100"/>
        </p:scale>
        <p:origin x="12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7620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Decemer</a:t>
            </a:r>
            <a:r>
              <a:rPr lang="en-US" dirty="0"/>
              <a:t>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1447800"/>
            <a:ext cx="1676400" cy="655637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Yan Xin,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802.11-20/1342-r1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8244" y="164293"/>
            <a:ext cx="1737511" cy="6889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/>
              <a:t>Genadiy Tsodik (Huawei)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/>
              <a:t>Discussion on EHT </a:t>
            </a:r>
            <a:r>
              <a:rPr lang="en-US" altLang="zh-CN" dirty="0"/>
              <a:t>Sounding </a:t>
            </a:r>
            <a:r>
              <a:rPr lang="en-US" dirty="0" smtClean="0"/>
              <a:t>Feedback Request Parameters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19-08-2020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905510"/>
              </p:ext>
            </p:extLst>
          </p:nvPr>
        </p:nvGraphicFramePr>
        <p:xfrm>
          <a:off x="762000" y="2895599"/>
          <a:ext cx="7620000" cy="261776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79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9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Shilo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Oded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Redlich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031" y="1219200"/>
            <a:ext cx="3789722" cy="288600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20273" y="2617019"/>
            <a:ext cx="1470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8 (50%)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475" y="1219200"/>
            <a:ext cx="3855583" cy="289480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791200" y="2662202"/>
            <a:ext cx="15571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12 (75%)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932387"/>
            <a:ext cx="3846553" cy="266367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620273" y="5200891"/>
            <a:ext cx="1911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16 (Full Rank)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3984" y="3848803"/>
            <a:ext cx="3895177" cy="274726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70465" y="5225788"/>
            <a:ext cx="1911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16 (Full Rank)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 – Extreme Scenarios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" y="1680000"/>
            <a:ext cx="4866751" cy="365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9750" y="3312719"/>
            <a:ext cx="1911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16 (Full Rank)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737" y="1680000"/>
            <a:ext cx="4866751" cy="365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10200" y="3220385"/>
            <a:ext cx="1557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12 (75%)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MCS11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7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Codebook Size – Conclusions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From the simulation results we can see that for full rank MU-MIMO cases or high MCS with total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equal to 75% of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antennas, a codebook size of (7,9) bits results in non-negligible performance degradation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A codebook size of (9,11) bits provided no performance degradation for all the scenarios whereas codebook size of (8,10) slightly degrades the performance in full rank MU-MIMO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dirty="0"/>
              <a:t>T</a:t>
            </a:r>
            <a:r>
              <a:rPr lang="en-US" sz="2000" b="0" dirty="0" smtClean="0"/>
              <a:t>he </a:t>
            </a:r>
            <a:r>
              <a:rPr lang="en-US" sz="2000" b="0" dirty="0"/>
              <a:t>performance gain of codebook size (9,11) yields higher </a:t>
            </a:r>
            <a:r>
              <a:rPr lang="en-US" sz="2000" b="0" dirty="0" err="1"/>
              <a:t>goodput</a:t>
            </a:r>
            <a:r>
              <a:rPr lang="en-US" sz="2000" b="0" dirty="0"/>
              <a:t> (taking into account the higher respective overhead</a:t>
            </a:r>
            <a:r>
              <a:rPr lang="en-US" sz="2000" b="0" dirty="0" smtClean="0"/>
              <a:t>)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For example, in case of 8 STAs, the PER is reduced from 0.1 to 0.05, which means (assuming 30msec sounding period) that we </a:t>
            </a:r>
            <a:r>
              <a:rPr lang="en-US" sz="2000" b="0" kern="0" dirty="0"/>
              <a:t>save ~1.5msec of retransmission time </a:t>
            </a:r>
            <a:r>
              <a:rPr lang="en-US" sz="2000" b="0" kern="0" dirty="0" smtClean="0"/>
              <a:t>by increasing the feedback size by ~400usec 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Thus, following those above, we suggest to support a codebook size of (11,9) bits for MU feedback type in addition to existing codebook sizes  </a:t>
            </a:r>
            <a:endParaRPr lang="en-US" sz="1500" kern="0" dirty="0"/>
          </a:p>
        </p:txBody>
      </p:sp>
    </p:spTree>
    <p:extLst>
      <p:ext uri="{BB962C8B-B14F-4D97-AF65-F5344CB8AC3E}">
        <p14:creationId xmlns:p14="http://schemas.microsoft.com/office/powerpoint/2010/main" val="23630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Proposed Changes in STA Info Subfield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Following our suggestions we propose to extend Codebook Size field in STA Info Subfield by one bit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The proposed change in Table 9-31a for indication of Feedback Type and Ng and Codebook Size will be as following (when B0 is ‘0’ original settings are preserved 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08049" y="2005770"/>
            <a:ext cx="1295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66726" y="2133970"/>
            <a:ext cx="1122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Codebook Size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81013" y="2505457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41181" y="2542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29948" y="1762484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                     B1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573928"/>
              </p:ext>
            </p:extLst>
          </p:nvPr>
        </p:nvGraphicFramePr>
        <p:xfrm>
          <a:off x="1143000" y="3962400"/>
          <a:ext cx="6936740" cy="2402205"/>
        </p:xfrm>
        <a:graphic>
          <a:graphicData uri="http://schemas.openxmlformats.org/drawingml/2006/table">
            <a:tbl>
              <a:tblPr firstRow="1" firstCol="1" bandRow="1"/>
              <a:tblGrid>
                <a:gridCol w="8498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0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62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68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5233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4785">
                <a:tc grid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Feedback Type and Ng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Codebook Size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Description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4, quantization resolution (ϕ,φ) = {4,2}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4, quantization resolution (ϕ,φ) = {6,4}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16, quantization resolution (ϕ,φ) = {4,2}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16, quantization resolution (ϕ,φ) = {6,4}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{7,5}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{9,7}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CQI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16, quantization resolution (ϕ,φ) = {9,7}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{11,9}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16, quantization resolution (ϕ,φ) = {11,9}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4785">
                <a:tc gridSpan="4"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Other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Reserved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8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Proposed Changes in EHT MIMO Control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Similar to the previous slide we suggest to extend Codebook Information field size by one bit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The proposed change in Table 9-93a for indication of Codebook Information will be as following (when B0 is ‘0’ original settings are preserved 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077851"/>
              </p:ext>
            </p:extLst>
          </p:nvPr>
        </p:nvGraphicFramePr>
        <p:xfrm>
          <a:off x="2266950" y="3642360"/>
          <a:ext cx="4610100" cy="2628900"/>
        </p:xfrm>
        <a:graphic>
          <a:graphicData uri="http://schemas.openxmlformats.org/drawingml/2006/table">
            <a:tbl>
              <a:tblPr firstRow="1" firstCol="1" bandRow="1"/>
              <a:tblGrid>
                <a:gridCol w="11550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0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Codebook Information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Indicates the size of codebook entries.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If the Feedback Type subfield indicates SU: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Set to 00 for 4 bits for ϕ and 2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01 for 6 bits for ϕ and 4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If the Feedback Type subfield indicates MU: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00 for 7 bits for ϕ and 5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01 for 9 bits for ϕ and 7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10 for 11 bits for ϕ and 9 bits for ψ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11 Reserved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If the Feedback Type subfield indicates CQI, then the Codebook Information 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subfield is reserved.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NOTE—The codebook size for MU Feedback with Ng = 16 is limited to (ϕ, 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ψ) = {9, 7} </a:t>
                      </a: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or {11,9}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3808049" y="2005770"/>
            <a:ext cx="1295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1767" y="2035017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Codebook </a:t>
            </a:r>
          </a:p>
          <a:p>
            <a:pPr algn="ctr"/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81013" y="2505457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41181" y="2542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29948" y="1762484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                     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We examined 802.11be supported schemes with respect to Ng values and Codebook Size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Based on simulation results we proposed to preserve existing Ng values and codebook sizes and to add a new codebook size of (9,11) bits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Following those suggestions, we proposed the relevant changes in STA Info Subfield and EHT MIMO Control Field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preserve the existing definitions and add new options by extending Codebook Size and Codebook Information fields by one bit 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11044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/>
              <a:t>[1] </a:t>
            </a:r>
            <a:r>
              <a:rPr lang="en-US" sz="2000" b="0" dirty="0" smtClean="0"/>
              <a:t>11-20-0566-54-00be-compendium-of-straw-polls-and-potential-changes-to-the-specification-framework-document</a:t>
            </a:r>
          </a:p>
          <a:p>
            <a:pPr marL="0" indent="0">
              <a:buNone/>
            </a:pPr>
            <a:r>
              <a:rPr lang="en-US" sz="2000" b="0" dirty="0" smtClean="0"/>
              <a:t>[2</a:t>
            </a:r>
            <a:r>
              <a:rPr lang="en-US" sz="2000" b="0" dirty="0"/>
              <a:t>] 11-19-1495-02-00be-further-discussion-on-feedback-overhead-reduction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Do you </a:t>
            </a:r>
            <a:r>
              <a:rPr lang="en-US" sz="2000" dirty="0" smtClean="0"/>
              <a:t>agree to support Ng values defined in 802.11ax?</a:t>
            </a:r>
          </a:p>
          <a:p>
            <a:pPr lvl="1">
              <a:buFontTx/>
              <a:buChar char="-"/>
            </a:pPr>
            <a:r>
              <a:rPr lang="en-US" sz="1600" dirty="0" smtClean="0"/>
              <a:t>Ng = 4 and Ng = 16 for SU and MU feedback type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27381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Do you </a:t>
            </a:r>
            <a:r>
              <a:rPr lang="en-US" sz="2000" dirty="0" smtClean="0"/>
              <a:t>agree to </a:t>
            </a:r>
            <a:r>
              <a:rPr lang="en-US" sz="2000" dirty="0" smtClean="0"/>
              <a:t>reserve one bit </a:t>
            </a:r>
            <a:r>
              <a:rPr lang="en-US" sz="2000" dirty="0" smtClean="0"/>
              <a:t>for potential codebook size </a:t>
            </a:r>
            <a:r>
              <a:rPr lang="en-US" sz="2000" dirty="0" smtClean="0"/>
              <a:t>expansion?</a:t>
            </a:r>
          </a:p>
          <a:p>
            <a:pPr lvl="1">
              <a:buFontTx/>
              <a:buChar char="-"/>
            </a:pPr>
            <a:r>
              <a:rPr lang="en-US" sz="1600" dirty="0" smtClean="0"/>
              <a:t>This is for R2</a:t>
            </a:r>
            <a:endParaRPr lang="en-US" sz="1600" dirty="0" smtClean="0"/>
          </a:p>
          <a:p>
            <a:pPr lvl="1">
              <a:buFontTx/>
              <a:buChar char="-"/>
            </a:pPr>
            <a:r>
              <a:rPr lang="en-US" sz="1600" dirty="0" smtClean="0"/>
              <a:t>One reserved </a:t>
            </a:r>
            <a:r>
              <a:rPr lang="en-US" sz="1600" dirty="0" smtClean="0"/>
              <a:t>bit in EHT NDPA STA Info Subfield</a:t>
            </a:r>
          </a:p>
          <a:p>
            <a:pPr lvl="1">
              <a:buFontTx/>
              <a:buChar char="-"/>
            </a:pPr>
            <a:r>
              <a:rPr lang="en-US" sz="1600" dirty="0" smtClean="0"/>
              <a:t>One </a:t>
            </a:r>
            <a:r>
              <a:rPr lang="en-US" sz="1600" dirty="0" smtClean="0"/>
              <a:t>reserved </a:t>
            </a:r>
            <a:r>
              <a:rPr lang="en-US" sz="1600" dirty="0" smtClean="0"/>
              <a:t>bit in EHT MIMO Control Field</a:t>
            </a:r>
          </a:p>
          <a:p>
            <a:pPr>
              <a:buFontTx/>
              <a:buChar char="-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41899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802.11be increases maximum throughput (increasing MCS, </a:t>
            </a:r>
            <a:r>
              <a:rPr lang="en-US" sz="2000" b="0" dirty="0" err="1" smtClean="0"/>
              <a:t>Nss</a:t>
            </a:r>
            <a:r>
              <a:rPr lang="en-US" sz="2000" b="0" dirty="0" smtClean="0"/>
              <a:t> and BW</a:t>
            </a:r>
            <a:r>
              <a:rPr lang="he-IL" sz="2000" b="0" dirty="0" smtClean="0"/>
              <a:t>(</a:t>
            </a:r>
            <a:r>
              <a:rPr lang="en-US" sz="2000" b="0" dirty="0" smtClean="0"/>
              <a:t> which require</a:t>
            </a:r>
            <a:r>
              <a:rPr lang="en-US" sz="2000" b="0" dirty="0"/>
              <a:t>s</a:t>
            </a:r>
            <a:r>
              <a:rPr lang="en-US" sz="2000" b="0" dirty="0" smtClean="0"/>
              <a:t> to update both feedback request and feedback response parameters</a:t>
            </a:r>
            <a:endParaRPr lang="en-US" sz="20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For example, it was already accepted to extend the number of columns in feedback (</a:t>
            </a:r>
            <a:r>
              <a:rPr lang="en-US" sz="2000" b="0" dirty="0" err="1" smtClean="0"/>
              <a:t>Nc</a:t>
            </a:r>
            <a:r>
              <a:rPr lang="en-US" sz="2000" b="0" dirty="0" smtClean="0"/>
              <a:t>) up to 16 [1]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contribution we review additional parameters and suggest the required extension or modification of existing fields</a:t>
            </a:r>
            <a:endParaRPr lang="en-US" sz="2000" b="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Parameters to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4419599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Three fields indicated in STA Info Subfield, as defined in 11ax, should be reviewed with respect to 802.11be requirements: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 smtClean="0"/>
              <a:t>Feedback Type and 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 smtClean="0"/>
              <a:t>Codebook Size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 smtClean="0"/>
              <a:t>Partial BW Info – this field is not discussed in this contribution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examined different scenarios introduced by 802.11be with respect to Ng values and Codebook Size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In the next slides we will present simulation results and our suggestions for Ng value and Codebook Size in 802.11be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Subcarrier Grouping - 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802.11ax introduced two possible values of subcarrier grouping: Ng=4 and Ng=16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Larger Ng values allow smaller feedback size but provide a less accurate </a:t>
            </a:r>
            <a:r>
              <a:rPr lang="en-US" sz="2000" b="0" kern="0" dirty="0" err="1" smtClean="0"/>
              <a:t>precoder</a:t>
            </a:r>
            <a:r>
              <a:rPr lang="en-US" sz="2000" b="0" kern="0" dirty="0" smtClean="0"/>
              <a:t> (and hence degrade performance)</a:t>
            </a:r>
            <a:endParaRPr lang="en-US" sz="2000" b="0" strike="sngStrike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SU case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/>
              <a:t>I</a:t>
            </a:r>
            <a:r>
              <a:rPr lang="en-US" sz="1600" b="0" kern="0" dirty="0" smtClean="0"/>
              <a:t>n [2] a throughput analysis was presented, </a:t>
            </a:r>
            <a:r>
              <a:rPr lang="en-US" sz="1600" kern="0" dirty="0" smtClean="0"/>
              <a:t>showing that </a:t>
            </a:r>
            <a:r>
              <a:rPr lang="en-US" sz="1600" b="0" kern="0" dirty="0" smtClean="0"/>
              <a:t>for the SU case feedback reduction results in very small throughput gain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Thus we see no motivation to change/extend Ng values for SU case </a:t>
            </a: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MU case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Involving multiple STAs in sounding procedure may lead to very large feedback size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On the other hand, MU case requires a more accurate </a:t>
            </a:r>
            <a:r>
              <a:rPr lang="en-US" sz="1600" kern="0" dirty="0" err="1" smtClean="0"/>
              <a:t>precoder</a:t>
            </a:r>
            <a:endParaRPr lang="en-US" sz="1600" kern="0" dirty="0" smtClean="0"/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Hence we simulate and analyze the MU case 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endParaRPr lang="en-US" sz="2200" b="0" kern="0" dirty="0"/>
          </a:p>
        </p:txBody>
      </p:sp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Parameters - 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We compared the performance of both Ng (4 and 16) values in different scenarios, focusing on MU-MIMO 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Although cases with a small number of antennas (&lt; 8) are not relevant for feedback size reduction (no change from 802.11ax), we still simulated them to get a better understanding of achievable performance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Simulation parameters are: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b="0" kern="0" dirty="0" smtClean="0"/>
              <a:t>4/8/16 </a:t>
            </a:r>
            <a:r>
              <a:rPr lang="en-US" sz="1600" b="0" kern="0" dirty="0" err="1" smtClean="0"/>
              <a:t>Tx</a:t>
            </a:r>
            <a:r>
              <a:rPr lang="en-US" sz="1600" b="0" kern="0" dirty="0" smtClean="0"/>
              <a:t> antennas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2/3/4 STAs with 1SS each (BF size per STA is 4x1, 8x1, 16x1)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6 STAs with 2SS each (total of 12SS)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b="0" kern="0" dirty="0" err="1" smtClean="0"/>
              <a:t>TGn</a:t>
            </a:r>
            <a:r>
              <a:rPr lang="en-US" sz="1600" b="0" kern="0" dirty="0" smtClean="0"/>
              <a:t>-D NLOS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Practical CHEST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b="0" kern="0" dirty="0" smtClean="0"/>
              <a:t>MCS 4/6/8/10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No Compression of feedback </a:t>
            </a:r>
            <a:r>
              <a:rPr lang="en-US" sz="1600" kern="0" dirty="0" err="1" smtClean="0"/>
              <a:t>precoder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endParaRPr lang="en-US" sz="2200" b="0" kern="0" dirty="0"/>
          </a:p>
        </p:txBody>
      </p:sp>
    </p:spTree>
    <p:extLst>
      <p:ext uri="{BB962C8B-B14F-4D97-AF65-F5344CB8AC3E}">
        <p14:creationId xmlns:p14="http://schemas.microsoft.com/office/powerpoint/2010/main" val="31148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 - 4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878145"/>
            <a:ext cx="4884357" cy="39541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789" y="1878145"/>
            <a:ext cx="5180011" cy="389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 – 8/16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090420"/>
            <a:ext cx="3755379" cy="28195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214" y="1119020"/>
            <a:ext cx="3679194" cy="27623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52800" y="3124200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8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4 STA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1651" y="3127248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16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4 STA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124" y="3739896"/>
            <a:ext cx="3804976" cy="285681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82607" y="5562600"/>
            <a:ext cx="145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b="1" dirty="0" smtClean="0">
                <a:solidFill>
                  <a:srgbClr val="FF0000"/>
                </a:solidFill>
              </a:rPr>
              <a:t>8</a:t>
            </a:r>
            <a:r>
              <a:rPr lang="en-US" b="1" dirty="0" smtClean="0">
                <a:solidFill>
                  <a:srgbClr val="FF0000"/>
                </a:solidFill>
              </a:rPr>
              <a:t>/16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 STA, 6SS in Total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7816" y="3728172"/>
            <a:ext cx="3804976" cy="285681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31651" y="5562599"/>
            <a:ext cx="1526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16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 STA, 12SS in Total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Ng Values - Conclusions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8777" y="1371600"/>
            <a:ext cx="8458200" cy="49530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The simulations reveal that: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 = 16 provides reasonable performance degradation (and no error floor) in most simulated scenarios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/>
              <a:t>L</a:t>
            </a:r>
            <a:r>
              <a:rPr lang="en-US" sz="1600" kern="0" dirty="0" smtClean="0"/>
              <a:t>arger number of antennas decreases the degradation caused by Ng=16, and for 16 </a:t>
            </a:r>
            <a:r>
              <a:rPr lang="en-US" sz="1600" kern="0" dirty="0" err="1" smtClean="0"/>
              <a:t>Tx</a:t>
            </a:r>
            <a:r>
              <a:rPr lang="en-US" sz="1600" kern="0" dirty="0" smtClean="0"/>
              <a:t> antennas the gap is very small (even for large MU-MIMO with 12SS total)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 = 8 also yields some performance degradation in scenarios with a larger number of </a:t>
            </a:r>
            <a:r>
              <a:rPr lang="en-US" sz="1600" b="0" kern="0" dirty="0" err="1" smtClean="0"/>
              <a:t>Tx</a:t>
            </a:r>
            <a:r>
              <a:rPr lang="en-US" sz="1600" kern="0" dirty="0"/>
              <a:t> </a:t>
            </a:r>
            <a:r>
              <a:rPr lang="en-US" sz="1600" kern="0" dirty="0" smtClean="0"/>
              <a:t>antennas (cannot be considered as an alternative for Ng = 4)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/>
              <a:t>Based on </a:t>
            </a:r>
            <a:r>
              <a:rPr lang="en-US" sz="2000" b="0" kern="0" dirty="0" smtClean="0"/>
              <a:t>these </a:t>
            </a:r>
            <a:r>
              <a:rPr lang="en-US" sz="2000" b="0" kern="0" dirty="0"/>
              <a:t>results we </a:t>
            </a:r>
            <a:r>
              <a:rPr lang="en-US" sz="2000" b="0" kern="0" dirty="0" smtClean="0"/>
              <a:t>conclude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 </a:t>
            </a:r>
            <a:r>
              <a:rPr lang="en-US" sz="1600" b="0" kern="0" dirty="0"/>
              <a:t>= 16 may be used for many practical cases, such </a:t>
            </a:r>
            <a:r>
              <a:rPr lang="en-US" sz="1600" b="0" kern="0" dirty="0" smtClean="0"/>
              <a:t>as </a:t>
            </a:r>
            <a:r>
              <a:rPr lang="en-US" sz="1600" b="0" kern="0" dirty="0"/>
              <a:t>smaller MU-MIMO groups, low and mid MCS </a:t>
            </a:r>
            <a:r>
              <a:rPr lang="en-US" sz="1600" b="0" kern="0" dirty="0" smtClean="0"/>
              <a:t>values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Larger MIMO schemes (more relevant for 11be) require</a:t>
            </a:r>
            <a:r>
              <a:rPr lang="en-US" sz="1600" b="0" kern="0" dirty="0" smtClean="0"/>
              <a:t> Ng=4 to achieve desired performance</a:t>
            </a:r>
            <a:endParaRPr lang="en-US" sz="2000" b="0" kern="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Ng=16 may still be applied for MU-MIMO grouping algorithms where the accuracy of the </a:t>
            </a:r>
            <a:r>
              <a:rPr lang="en-US" sz="1600" b="0" kern="0" dirty="0" err="1" smtClean="0"/>
              <a:t>precoder</a:t>
            </a:r>
            <a:r>
              <a:rPr lang="en-US" sz="1600" b="0" kern="0" dirty="0" smtClean="0"/>
              <a:t> has little impact on the grouping algorithm (this allows to collect feedback from many STAs with lower feedback overhead)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Thus following the above we suggest to reuse Ng values defined in 11ax</a:t>
            </a:r>
            <a:endParaRPr lang="en-US" sz="16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For SU and MU Feedback types, Ng = 4 and Ng = 16 may be used</a:t>
            </a:r>
            <a:endParaRPr lang="en-US" sz="16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Codebook Size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802.11ax supports two codebook size values per feedback type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(2,4) and (4,6) bits for SU feedback type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(5,7) and (7,9) bits for MU feedback type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/>
              <a:t>We examined </a:t>
            </a:r>
            <a:r>
              <a:rPr lang="en-US" sz="2000" b="0" kern="0" dirty="0" smtClean="0"/>
              <a:t>different codebook size values (including un-supported sizes of</a:t>
            </a:r>
            <a:br>
              <a:rPr lang="en-US" sz="2000" b="0" kern="0" dirty="0" smtClean="0"/>
            </a:br>
            <a:r>
              <a:rPr lang="en-US" sz="2000" b="0" kern="0" dirty="0" smtClean="0"/>
              <a:t>(8, 10) and (9,11) bits) </a:t>
            </a:r>
            <a:r>
              <a:rPr lang="en-US" sz="2000" b="0" kern="0" dirty="0"/>
              <a:t>in </a:t>
            </a:r>
            <a:r>
              <a:rPr lang="en-US" sz="2000" b="0" kern="0" dirty="0" smtClean="0"/>
              <a:t>typical and extreme scenarios </a:t>
            </a:r>
            <a:r>
              <a:rPr lang="en-US" sz="2000" b="0" kern="0" dirty="0"/>
              <a:t>introduced by </a:t>
            </a:r>
            <a:r>
              <a:rPr lang="en-US" sz="2000" b="0" kern="0" dirty="0" smtClean="0"/>
              <a:t>802.11be, including high MCS and large MU-MIMO cases</a:t>
            </a:r>
            <a:endParaRPr lang="en-US" sz="2000" b="0" strike="sngStrike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Simulation parameters: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Codebook size: (5,7), (7,9), (8,10) and (9,11)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err="1" smtClean="0"/>
              <a:t>TGn</a:t>
            </a:r>
            <a:r>
              <a:rPr lang="en-US" sz="1600" kern="0" dirty="0" smtClean="0"/>
              <a:t>-D NLOS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16Tx Ant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2/4/6/8 STAs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err="1" smtClean="0"/>
              <a:t>Nss</a:t>
            </a:r>
            <a:r>
              <a:rPr lang="en-US" sz="1600" b="0" kern="0" dirty="0" smtClean="0"/>
              <a:t> =2/4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Practical CHEST</a:t>
            </a:r>
            <a:endParaRPr lang="en-US" sz="1600" b="0" kern="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Extreme Cases: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kern="0" dirty="0" smtClean="0"/>
              <a:t>4 STAs, </a:t>
            </a:r>
            <a:r>
              <a:rPr lang="en-US" sz="1400" kern="0" dirty="0" err="1" smtClean="0"/>
              <a:t>Nss</a:t>
            </a:r>
            <a:r>
              <a:rPr lang="en-US" sz="1400" kern="0" dirty="0" smtClean="0"/>
              <a:t> = 4 (16SS total)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kern="0" dirty="0" smtClean="0"/>
              <a:t>6 STAs, </a:t>
            </a:r>
            <a:r>
              <a:rPr lang="en-US" sz="1400" kern="0" dirty="0" err="1" smtClean="0"/>
              <a:t>Nss</a:t>
            </a:r>
            <a:r>
              <a:rPr lang="en-US" sz="1400" kern="0" dirty="0" smtClean="0"/>
              <a:t> = 2 (12SS total) MCS11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1600" b="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051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171959</TotalTime>
  <Words>1456</Words>
  <Application>Microsoft Office PowerPoint</Application>
  <PresentationFormat>On-screen Show (4:3)</PresentationFormat>
  <Paragraphs>233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SimSun</vt:lpstr>
      <vt:lpstr>Arial</vt:lpstr>
      <vt:lpstr>굴림</vt:lpstr>
      <vt:lpstr>Times New Roman</vt:lpstr>
      <vt:lpstr>802-11-Submission</vt:lpstr>
      <vt:lpstr>Discussion on EHT Sounding Feedback Request Parameters </vt:lpstr>
      <vt:lpstr>Introduction</vt:lpstr>
      <vt:lpstr>Parameters to review</vt:lpstr>
      <vt:lpstr>Subcarrier Grouping - Ng</vt:lpstr>
      <vt:lpstr>Simulation Parameters - Ng</vt:lpstr>
      <vt:lpstr>Simulation Results - 4 Tx Antennas</vt:lpstr>
      <vt:lpstr>Simulation Results – 8/16 Tx Antennas</vt:lpstr>
      <vt:lpstr>Ng Values - Conclusions</vt:lpstr>
      <vt:lpstr>Codebook Size</vt:lpstr>
      <vt:lpstr>Simulation Results</vt:lpstr>
      <vt:lpstr>Simulation Results – Extreme Scenarios</vt:lpstr>
      <vt:lpstr>Codebook Size – Conclusions</vt:lpstr>
      <vt:lpstr>Proposed Changes in STA Info Subfield</vt:lpstr>
      <vt:lpstr>Proposed Changes in EHT MIMO Control </vt:lpstr>
      <vt:lpstr>Summary</vt:lpstr>
      <vt:lpstr>References</vt:lpstr>
      <vt:lpstr>SP1</vt:lpstr>
      <vt:lpstr>SP2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(Genadiy Tsodik)</cp:lastModifiedBy>
  <cp:revision>774</cp:revision>
  <cp:lastPrinted>1998-02-10T13:28:06Z</cp:lastPrinted>
  <dcterms:created xsi:type="dcterms:W3CDTF">2013-11-12T18:41:50Z</dcterms:created>
  <dcterms:modified xsi:type="dcterms:W3CDTF">2020-10-21T08:12:00Z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(3)ULDcxNyZZXukp5iCJfjJzyA3baviANuiyeHwKLjxCS55j0knJXcHUzm7RJPCLHxJE4yek0P0
v+jKxJOj1rTLdsAUaYkpu1tjIlzozwVvJqzW/czBYsW0PyWSx6zYC2jt9zI/TZINAFoVs2vI
MzsRiBkLyKJdjpmsyODy8ZjnLQTfE7G3wDjSMpTtHjTdIiMv6PSy/wAxS0zrqPbhRiVFHndN
o8GOYIgDgqoUB4XPVr</vt:lpwstr>
  </property>
  <property fmtid="{D5CDD505-2E9C-101B-9397-08002B2CF9AE}" pid="4" name="_2015_ms_pID_7253431">
    <vt:lpwstr>vWhB6P8D/+YQmE9G8MjLdv9N/eU5OgIpPAscu2GJZ80LQEuvtlX1fO
o94isA9qoYJ9rXRbc08LKvrnMpn7ql691QokvreNKypSwF0QxRftLcdkLinkbPf+Kb9svJ5k
M1db4h1Ni9T3iO9LHGsB4rhkK1FBrZjDlqx6Wf+rEDZFCy9xogyLDoXVX35uTioLwYUhw9dC
cdaozCRPtLlWoWPBdSqfl1QwPzg2RQ61fBbV</vt:lpwstr>
  </property>
  <property fmtid="{D5CDD505-2E9C-101B-9397-08002B2CF9AE}" pid="5" name="_2015_ms_pID_7253432">
    <vt:lpwstr>lg==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