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708" r:id="rId2"/>
    <p:sldId id="678" r:id="rId3"/>
    <p:sldId id="679" r:id="rId4"/>
    <p:sldId id="872" r:id="rId5"/>
    <p:sldId id="778" r:id="rId6"/>
    <p:sldId id="779" r:id="rId7"/>
    <p:sldId id="780" r:id="rId8"/>
    <p:sldId id="782" r:id="rId9"/>
    <p:sldId id="868" r:id="rId10"/>
    <p:sldId id="869" r:id="rId11"/>
    <p:sldId id="870" r:id="rId12"/>
    <p:sldId id="809" r:id="rId13"/>
    <p:sldId id="721" r:id="rId14"/>
    <p:sldId id="873" r:id="rId15"/>
    <p:sldId id="874" r:id="rId16"/>
    <p:sldId id="875" r:id="rId17"/>
    <p:sldId id="900" r:id="rId18"/>
    <p:sldId id="695" r:id="rId19"/>
    <p:sldId id="740" r:id="rId20"/>
    <p:sldId id="741" r:id="rId21"/>
    <p:sldId id="825"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a:srgbClr val="FFFFFF"/>
    <a:srgbClr val="47474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9B21B0-3BE0-480C-B590-1A651808AB66}" v="19" dt="2020-08-27T22:42:38.412"/>
    <p1510:client id="{BF3DF544-DF5D-45EC-A364-3971797CF389}" v="1" dt="2020-08-27T22:46:54.2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28" autoAdjust="0"/>
    <p:restoredTop sz="92169" autoAdjust="0"/>
  </p:normalViewPr>
  <p:slideViewPr>
    <p:cSldViewPr>
      <p:cViewPr varScale="1">
        <p:scale>
          <a:sx n="80" d="100"/>
          <a:sy n="80" d="100"/>
        </p:scale>
        <p:origin x="126" y="174"/>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19568"/>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nyoung" userId="127d513f-da54-4474-846e-76202393764d" providerId="ADAL" clId="{B033988D-5AD2-4E37-B69D-EC3BDC65A5E8}"/>
    <pc:docChg chg="addSld delSld modSld modMainMaster">
      <pc:chgData name="Minyoung" userId="127d513f-da54-4474-846e-76202393764d" providerId="ADAL" clId="{B033988D-5AD2-4E37-B69D-EC3BDC65A5E8}" dt="2020-08-27T22:01:55.923" v="37"/>
      <pc:docMkLst>
        <pc:docMk/>
      </pc:docMkLst>
      <pc:sldChg chg="del">
        <pc:chgData name="Minyoung" userId="127d513f-da54-4474-846e-76202393764d" providerId="ADAL" clId="{B033988D-5AD2-4E37-B69D-EC3BDC65A5E8}" dt="2020-08-27T22:01:04.738" v="36" actId="2696"/>
        <pc:sldMkLst>
          <pc:docMk/>
          <pc:sldMk cId="0" sldId="656"/>
        </pc:sldMkLst>
      </pc:sldChg>
      <pc:sldChg chg="modSp">
        <pc:chgData name="Minyoung" userId="127d513f-da54-4474-846e-76202393764d" providerId="ADAL" clId="{B033988D-5AD2-4E37-B69D-EC3BDC65A5E8}" dt="2020-08-27T22:00:47.682" v="26" actId="6549"/>
        <pc:sldMkLst>
          <pc:docMk/>
          <pc:sldMk cId="0" sldId="678"/>
        </pc:sldMkLst>
        <pc:spChg chg="mod">
          <ac:chgData name="Minyoung" userId="127d513f-da54-4474-846e-76202393764d" providerId="ADAL" clId="{B033988D-5AD2-4E37-B69D-EC3BDC65A5E8}" dt="2020-08-27T22:00:47.682" v="26" actId="6549"/>
          <ac:spMkLst>
            <pc:docMk/>
            <pc:sldMk cId="0" sldId="678"/>
            <ac:spMk id="6147" creationId="{00000000-0000-0000-0000-000000000000}"/>
          </ac:spMkLst>
        </pc:spChg>
      </pc:sldChg>
      <pc:sldChg chg="modSp">
        <pc:chgData name="Minyoung" userId="127d513f-da54-4474-846e-76202393764d" providerId="ADAL" clId="{B033988D-5AD2-4E37-B69D-EC3BDC65A5E8}" dt="2020-08-27T22:00:58.667" v="35" actId="20577"/>
        <pc:sldMkLst>
          <pc:docMk/>
          <pc:sldMk cId="0" sldId="679"/>
        </pc:sldMkLst>
        <pc:spChg chg="mod">
          <ac:chgData name="Minyoung" userId="127d513f-da54-4474-846e-76202393764d" providerId="ADAL" clId="{B033988D-5AD2-4E37-B69D-EC3BDC65A5E8}" dt="2020-08-27T22:00:58.667" v="35" actId="20577"/>
          <ac:spMkLst>
            <pc:docMk/>
            <pc:sldMk cId="0" sldId="679"/>
            <ac:spMk id="7171" creationId="{00000000-0000-0000-0000-000000000000}"/>
          </ac:spMkLst>
        </pc:spChg>
      </pc:sldChg>
      <pc:sldChg chg="modSp">
        <pc:chgData name="Minyoung" userId="127d513f-da54-4474-846e-76202393764d" providerId="ADAL" clId="{B033988D-5AD2-4E37-B69D-EC3BDC65A5E8}" dt="2020-08-27T21:59:48.484" v="16" actId="20577"/>
        <pc:sldMkLst>
          <pc:docMk/>
          <pc:sldMk cId="0" sldId="708"/>
        </pc:sldMkLst>
        <pc:spChg chg="mod">
          <ac:chgData name="Minyoung" userId="127d513f-da54-4474-846e-76202393764d" providerId="ADAL" clId="{B033988D-5AD2-4E37-B69D-EC3BDC65A5E8}" dt="2020-08-27T21:59:42.139" v="2" actId="20577"/>
          <ac:spMkLst>
            <pc:docMk/>
            <pc:sldMk cId="0" sldId="708"/>
            <ac:spMk id="12" creationId="{00000000-0000-0000-0000-000000000000}"/>
          </ac:spMkLst>
        </pc:spChg>
        <pc:spChg chg="mod">
          <ac:chgData name="Minyoung" userId="127d513f-da54-4474-846e-76202393764d" providerId="ADAL" clId="{B033988D-5AD2-4E37-B69D-EC3BDC65A5E8}" dt="2020-08-27T21:59:48.484" v="16" actId="20577"/>
          <ac:spMkLst>
            <pc:docMk/>
            <pc:sldMk cId="0" sldId="708"/>
            <ac:spMk id="4098" creationId="{00000000-0000-0000-0000-000000000000}"/>
          </ac:spMkLst>
        </pc:spChg>
      </pc:sldChg>
      <pc:sldChg chg="add">
        <pc:chgData name="Minyoung" userId="127d513f-da54-4474-846e-76202393764d" providerId="ADAL" clId="{B033988D-5AD2-4E37-B69D-EC3BDC65A5E8}" dt="2020-08-27T22:01:55.923" v="37"/>
        <pc:sldMkLst>
          <pc:docMk/>
          <pc:sldMk cId="2897782500" sldId="872"/>
        </pc:sldMkLst>
      </pc:sldChg>
      <pc:sldMasterChg chg="modSp">
        <pc:chgData name="Minyoung" userId="127d513f-da54-4474-846e-76202393764d" providerId="ADAL" clId="{B033988D-5AD2-4E37-B69D-EC3BDC65A5E8}" dt="2020-08-27T22:00:19.325" v="24" actId="20577"/>
        <pc:sldMasterMkLst>
          <pc:docMk/>
          <pc:sldMasterMk cId="0" sldId="2147483648"/>
        </pc:sldMasterMkLst>
        <pc:spChg chg="mod">
          <ac:chgData name="Minyoung" userId="127d513f-da54-4474-846e-76202393764d" providerId="ADAL" clId="{B033988D-5AD2-4E37-B69D-EC3BDC65A5E8}" dt="2020-08-27T22:00:19.325" v="24" actId="20577"/>
          <ac:spMkLst>
            <pc:docMk/>
            <pc:sldMasterMk cId="0" sldId="2147483648"/>
            <ac:spMk id="1031" creationId="{00000000-0000-0000-0000-000000000000}"/>
          </ac:spMkLst>
        </pc:spChg>
      </pc:sldMasterChg>
    </pc:docChg>
  </pc:docChgLst>
  <pc:docChgLst>
    <pc:chgData name="Park, Minyoung" userId="127d513f-da54-4474-846e-76202393764d" providerId="ADAL" clId="{949B21B0-3BE0-480C-B590-1A651808AB66}"/>
    <pc:docChg chg="undo custSel addSld delSld modSld modMainMaster">
      <pc:chgData name="Park, Minyoung" userId="127d513f-da54-4474-846e-76202393764d" providerId="ADAL" clId="{949B21B0-3BE0-480C-B590-1A651808AB66}" dt="2020-08-27T22:42:38.412" v="1419"/>
      <pc:docMkLst>
        <pc:docMk/>
      </pc:docMkLst>
      <pc:sldChg chg="addSp delSp modSp del">
        <pc:chgData name="Park, Minyoung" userId="127d513f-da54-4474-846e-76202393764d" providerId="ADAL" clId="{949B21B0-3BE0-480C-B590-1A651808AB66}" dt="2020-08-27T22:06:48.796" v="64" actId="2696"/>
        <pc:sldMkLst>
          <pc:docMk/>
          <pc:sldMk cId="0" sldId="665"/>
        </pc:sldMkLst>
        <pc:spChg chg="add del">
          <ac:chgData name="Park, Minyoung" userId="127d513f-da54-4474-846e-76202393764d" providerId="ADAL" clId="{949B21B0-3BE0-480C-B590-1A651808AB66}" dt="2020-08-27T22:06:25.142" v="61"/>
          <ac:spMkLst>
            <pc:docMk/>
            <pc:sldMk cId="0" sldId="665"/>
            <ac:spMk id="2" creationId="{39F36D90-ECBC-4F12-952D-B97A1ECE4F15}"/>
          </ac:spMkLst>
        </pc:spChg>
        <pc:spChg chg="mod">
          <ac:chgData name="Park, Minyoung" userId="127d513f-da54-4474-846e-76202393764d" providerId="ADAL" clId="{949B21B0-3BE0-480C-B590-1A651808AB66}" dt="2020-08-27T22:03:44.360" v="13" actId="6549"/>
          <ac:spMkLst>
            <pc:docMk/>
            <pc:sldMk cId="0" sldId="665"/>
            <ac:spMk id="3" creationId="{00000000-0000-0000-0000-000000000000}"/>
          </ac:spMkLst>
        </pc:spChg>
      </pc:sldChg>
      <pc:sldChg chg="del">
        <pc:chgData name="Park, Minyoung" userId="127d513f-da54-4474-846e-76202393764d" providerId="ADAL" clId="{949B21B0-3BE0-480C-B590-1A651808AB66}" dt="2020-08-27T22:04:22.235" v="15" actId="2696"/>
        <pc:sldMkLst>
          <pc:docMk/>
          <pc:sldMk cId="0" sldId="666"/>
        </pc:sldMkLst>
      </pc:sldChg>
      <pc:sldChg chg="modSp">
        <pc:chgData name="Park, Minyoung" userId="127d513f-da54-4474-846e-76202393764d" providerId="ADAL" clId="{949B21B0-3BE0-480C-B590-1A651808AB66}" dt="2020-08-27T22:05:47.541" v="57" actId="20577"/>
        <pc:sldMkLst>
          <pc:docMk/>
          <pc:sldMk cId="0" sldId="678"/>
        </pc:sldMkLst>
        <pc:spChg chg="mod">
          <ac:chgData name="Park, Minyoung" userId="127d513f-da54-4474-846e-76202393764d" providerId="ADAL" clId="{949B21B0-3BE0-480C-B590-1A651808AB66}" dt="2020-08-27T22:05:47.541" v="57" actId="20577"/>
          <ac:spMkLst>
            <pc:docMk/>
            <pc:sldMk cId="0" sldId="678"/>
            <ac:spMk id="6147" creationId="{00000000-0000-0000-0000-000000000000}"/>
          </ac:spMkLst>
        </pc:spChg>
      </pc:sldChg>
      <pc:sldChg chg="del">
        <pc:chgData name="Park, Minyoung" userId="127d513f-da54-4474-846e-76202393764d" providerId="ADAL" clId="{949B21B0-3BE0-480C-B590-1A651808AB66}" dt="2020-08-27T22:35:27.914" v="1380" actId="2696"/>
        <pc:sldMkLst>
          <pc:docMk/>
          <pc:sldMk cId="0" sldId="694"/>
        </pc:sldMkLst>
      </pc:sldChg>
      <pc:sldChg chg="modSp">
        <pc:chgData name="Park, Minyoung" userId="127d513f-da54-4474-846e-76202393764d" providerId="ADAL" clId="{949B21B0-3BE0-480C-B590-1A651808AB66}" dt="2020-08-27T22:35:57.012" v="1416" actId="20577"/>
        <pc:sldMkLst>
          <pc:docMk/>
          <pc:sldMk cId="0" sldId="695"/>
        </pc:sldMkLst>
        <pc:spChg chg="mod">
          <ac:chgData name="Park, Minyoung" userId="127d513f-da54-4474-846e-76202393764d" providerId="ADAL" clId="{949B21B0-3BE0-480C-B590-1A651808AB66}" dt="2020-08-27T22:35:57.012" v="1416" actId="20577"/>
          <ac:spMkLst>
            <pc:docMk/>
            <pc:sldMk cId="0" sldId="695"/>
            <ac:spMk id="45059" creationId="{00000000-0000-0000-0000-000000000000}"/>
          </ac:spMkLst>
        </pc:spChg>
      </pc:sldChg>
      <pc:sldChg chg="del">
        <pc:chgData name="Park, Minyoung" userId="127d513f-da54-4474-846e-76202393764d" providerId="ADAL" clId="{949B21B0-3BE0-480C-B590-1A651808AB66}" dt="2020-08-27T22:04:24.056" v="16" actId="2696"/>
        <pc:sldMkLst>
          <pc:docMk/>
          <pc:sldMk cId="0" sldId="710"/>
        </pc:sldMkLst>
      </pc:sldChg>
      <pc:sldChg chg="del">
        <pc:chgData name="Park, Minyoung" userId="127d513f-da54-4474-846e-76202393764d" providerId="ADAL" clId="{949B21B0-3BE0-480C-B590-1A651808AB66}" dt="2020-08-27T22:06:02.652" v="58" actId="2696"/>
        <pc:sldMkLst>
          <pc:docMk/>
          <pc:sldMk cId="0" sldId="711"/>
        </pc:sldMkLst>
      </pc:sldChg>
      <pc:sldChg chg="modSp">
        <pc:chgData name="Park, Minyoung" userId="127d513f-da54-4474-846e-76202393764d" providerId="ADAL" clId="{949B21B0-3BE0-480C-B590-1A651808AB66}" dt="2020-08-27T22:26:09.514" v="1067" actId="20577"/>
        <pc:sldMkLst>
          <pc:docMk/>
          <pc:sldMk cId="0" sldId="721"/>
        </pc:sldMkLst>
        <pc:spChg chg="mod">
          <ac:chgData name="Park, Minyoung" userId="127d513f-da54-4474-846e-76202393764d" providerId="ADAL" clId="{949B21B0-3BE0-480C-B590-1A651808AB66}" dt="2020-08-27T22:26:09.514" v="1067" actId="20577"/>
          <ac:spMkLst>
            <pc:docMk/>
            <pc:sldMk cId="0" sldId="721"/>
            <ac:spMk id="38915" creationId="{00000000-0000-0000-0000-000000000000}"/>
          </ac:spMkLst>
        </pc:spChg>
      </pc:sldChg>
      <pc:sldChg chg="del">
        <pc:chgData name="Park, Minyoung" userId="127d513f-da54-4474-846e-76202393764d" providerId="ADAL" clId="{949B21B0-3BE0-480C-B590-1A651808AB66}" dt="2020-08-27T22:07:00.940" v="65" actId="2696"/>
        <pc:sldMkLst>
          <pc:docMk/>
          <pc:sldMk cId="0" sldId="750"/>
        </pc:sldMkLst>
      </pc:sldChg>
      <pc:sldChg chg="del">
        <pc:chgData name="Park, Minyoung" userId="127d513f-da54-4474-846e-76202393764d" providerId="ADAL" clId="{949B21B0-3BE0-480C-B590-1A651808AB66}" dt="2020-08-27T22:06:04.077" v="59" actId="2696"/>
        <pc:sldMkLst>
          <pc:docMk/>
          <pc:sldMk cId="0" sldId="762"/>
        </pc:sldMkLst>
      </pc:sldChg>
      <pc:sldChg chg="del">
        <pc:chgData name="Park, Minyoung" userId="127d513f-da54-4474-846e-76202393764d" providerId="ADAL" clId="{949B21B0-3BE0-480C-B590-1A651808AB66}" dt="2020-08-27T22:12:07.550" v="236" actId="2696"/>
        <pc:sldMkLst>
          <pc:docMk/>
          <pc:sldMk cId="256233926" sldId="781"/>
        </pc:sldMkLst>
      </pc:sldChg>
      <pc:sldChg chg="del">
        <pc:chgData name="Park, Minyoung" userId="127d513f-da54-4474-846e-76202393764d" providerId="ADAL" clId="{949B21B0-3BE0-480C-B590-1A651808AB66}" dt="2020-08-27T22:35:17.948" v="1379" actId="2696"/>
        <pc:sldMkLst>
          <pc:docMk/>
          <pc:sldMk cId="2292879087" sldId="800"/>
        </pc:sldMkLst>
      </pc:sldChg>
      <pc:sldChg chg="modSp">
        <pc:chgData name="Park, Minyoung" userId="127d513f-da54-4474-846e-76202393764d" providerId="ADAL" clId="{949B21B0-3BE0-480C-B590-1A651808AB66}" dt="2020-08-27T22:25:11.308" v="1037" actId="20577"/>
        <pc:sldMkLst>
          <pc:docMk/>
          <pc:sldMk cId="1653065574" sldId="809"/>
        </pc:sldMkLst>
        <pc:spChg chg="mod">
          <ac:chgData name="Park, Minyoung" userId="127d513f-da54-4474-846e-76202393764d" providerId="ADAL" clId="{949B21B0-3BE0-480C-B590-1A651808AB66}" dt="2020-08-27T22:13:44.074" v="310" actId="20577"/>
          <ac:spMkLst>
            <pc:docMk/>
            <pc:sldMk cId="1653065574" sldId="809"/>
            <ac:spMk id="31746" creationId="{00000000-0000-0000-0000-000000000000}"/>
          </ac:spMkLst>
        </pc:spChg>
        <pc:spChg chg="mod">
          <ac:chgData name="Park, Minyoung" userId="127d513f-da54-4474-846e-76202393764d" providerId="ADAL" clId="{949B21B0-3BE0-480C-B590-1A651808AB66}" dt="2020-08-27T22:25:11.308" v="1037" actId="20577"/>
          <ac:spMkLst>
            <pc:docMk/>
            <pc:sldMk cId="1653065574" sldId="809"/>
            <ac:spMk id="31747" creationId="{00000000-0000-0000-0000-000000000000}"/>
          </ac:spMkLst>
        </pc:spChg>
      </pc:sldChg>
      <pc:sldChg chg="del">
        <pc:chgData name="Park, Minyoung" userId="127d513f-da54-4474-846e-76202393764d" providerId="ADAL" clId="{949B21B0-3BE0-480C-B590-1A651808AB66}" dt="2020-08-27T22:29:01.896" v="1244" actId="2696"/>
        <pc:sldMkLst>
          <pc:docMk/>
          <pc:sldMk cId="1558553217" sldId="867"/>
        </pc:sldMkLst>
      </pc:sldChg>
      <pc:sldChg chg="del">
        <pc:chgData name="Park, Minyoung" userId="127d513f-da54-4474-846e-76202393764d" providerId="ADAL" clId="{949B21B0-3BE0-480C-B590-1A651808AB66}" dt="2020-08-27T22:29:05.631" v="1245" actId="2696"/>
        <pc:sldMkLst>
          <pc:docMk/>
          <pc:sldMk cId="1807324283" sldId="871"/>
        </pc:sldMkLst>
      </pc:sldChg>
      <pc:sldChg chg="modSp add">
        <pc:chgData name="Park, Minyoung" userId="127d513f-da54-4474-846e-76202393764d" providerId="ADAL" clId="{949B21B0-3BE0-480C-B590-1A651808AB66}" dt="2020-08-27T22:25:30.970" v="1051" actId="20577"/>
        <pc:sldMkLst>
          <pc:docMk/>
          <pc:sldMk cId="0" sldId="872"/>
        </pc:sldMkLst>
        <pc:spChg chg="mod">
          <ac:chgData name="Park, Minyoung" userId="127d513f-da54-4474-846e-76202393764d" providerId="ADAL" clId="{949B21B0-3BE0-480C-B590-1A651808AB66}" dt="2020-08-27T22:06:36.994" v="63" actId="6549"/>
          <ac:spMkLst>
            <pc:docMk/>
            <pc:sldMk cId="0" sldId="872"/>
            <ac:spMk id="21506" creationId="{00000000-0000-0000-0000-000000000000}"/>
          </ac:spMkLst>
        </pc:spChg>
        <pc:spChg chg="mod">
          <ac:chgData name="Park, Minyoung" userId="127d513f-da54-4474-846e-76202393764d" providerId="ADAL" clId="{949B21B0-3BE0-480C-B590-1A651808AB66}" dt="2020-08-27T22:25:30.970" v="1051" actId="20577"/>
          <ac:spMkLst>
            <pc:docMk/>
            <pc:sldMk cId="0" sldId="872"/>
            <ac:spMk id="21507" creationId="{00000000-0000-0000-0000-000000000000}"/>
          </ac:spMkLst>
        </pc:spChg>
      </pc:sldChg>
      <pc:sldChg chg="del">
        <pc:chgData name="Park, Minyoung" userId="127d513f-da54-4474-846e-76202393764d" providerId="ADAL" clId="{949B21B0-3BE0-480C-B590-1A651808AB66}" dt="2020-08-27T22:04:19.291" v="14" actId="2696"/>
        <pc:sldMkLst>
          <pc:docMk/>
          <pc:sldMk cId="2897782500" sldId="872"/>
        </pc:sldMkLst>
      </pc:sldChg>
      <pc:sldChg chg="modSp add">
        <pc:chgData name="Park, Minyoung" userId="127d513f-da54-4474-846e-76202393764d" providerId="ADAL" clId="{949B21B0-3BE0-480C-B590-1A651808AB66}" dt="2020-08-27T22:27:48.339" v="1159" actId="113"/>
        <pc:sldMkLst>
          <pc:docMk/>
          <pc:sldMk cId="3471565700" sldId="873"/>
        </pc:sldMkLst>
        <pc:spChg chg="mod">
          <ac:chgData name="Park, Minyoung" userId="127d513f-da54-4474-846e-76202393764d" providerId="ADAL" clId="{949B21B0-3BE0-480C-B590-1A651808AB66}" dt="2020-08-27T22:26:34.504" v="1101" actId="20577"/>
          <ac:spMkLst>
            <pc:docMk/>
            <pc:sldMk cId="3471565700" sldId="873"/>
            <ac:spMk id="2" creationId="{5A02D130-C2AC-4168-85EC-7D4A587DE65E}"/>
          </ac:spMkLst>
        </pc:spChg>
        <pc:spChg chg="mod">
          <ac:chgData name="Park, Minyoung" userId="127d513f-da54-4474-846e-76202393764d" providerId="ADAL" clId="{949B21B0-3BE0-480C-B590-1A651808AB66}" dt="2020-08-27T22:27:48.339" v="1159" actId="113"/>
          <ac:spMkLst>
            <pc:docMk/>
            <pc:sldMk cId="3471565700" sldId="873"/>
            <ac:spMk id="3" creationId="{221FD5A3-0501-4A91-8696-9F932752A308}"/>
          </ac:spMkLst>
        </pc:spChg>
      </pc:sldChg>
      <pc:sldChg chg="modSp add">
        <pc:chgData name="Park, Minyoung" userId="127d513f-da54-4474-846e-76202393764d" providerId="ADAL" clId="{949B21B0-3BE0-480C-B590-1A651808AB66}" dt="2020-08-27T22:28:22.788" v="1197" actId="313"/>
        <pc:sldMkLst>
          <pc:docMk/>
          <pc:sldMk cId="2177238623" sldId="874"/>
        </pc:sldMkLst>
        <pc:spChg chg="mod">
          <ac:chgData name="Park, Minyoung" userId="127d513f-da54-4474-846e-76202393764d" providerId="ADAL" clId="{949B21B0-3BE0-480C-B590-1A651808AB66}" dt="2020-08-27T22:28:03.201" v="1170" actId="20577"/>
          <ac:spMkLst>
            <pc:docMk/>
            <pc:sldMk cId="2177238623" sldId="874"/>
            <ac:spMk id="2" creationId="{5A02D130-C2AC-4168-85EC-7D4A587DE65E}"/>
          </ac:spMkLst>
        </pc:spChg>
        <pc:spChg chg="mod">
          <ac:chgData name="Park, Minyoung" userId="127d513f-da54-4474-846e-76202393764d" providerId="ADAL" clId="{949B21B0-3BE0-480C-B590-1A651808AB66}" dt="2020-08-27T22:28:22.788" v="1197" actId="313"/>
          <ac:spMkLst>
            <pc:docMk/>
            <pc:sldMk cId="2177238623" sldId="874"/>
            <ac:spMk id="3" creationId="{221FD5A3-0501-4A91-8696-9F932752A308}"/>
          </ac:spMkLst>
        </pc:spChg>
      </pc:sldChg>
      <pc:sldChg chg="modSp add">
        <pc:chgData name="Park, Minyoung" userId="127d513f-da54-4474-846e-76202393764d" providerId="ADAL" clId="{949B21B0-3BE0-480C-B590-1A651808AB66}" dt="2020-08-27T22:28:51.306" v="1243" actId="20577"/>
        <pc:sldMkLst>
          <pc:docMk/>
          <pc:sldMk cId="3447979232" sldId="875"/>
        </pc:sldMkLst>
        <pc:spChg chg="mod">
          <ac:chgData name="Park, Minyoung" userId="127d513f-da54-4474-846e-76202393764d" providerId="ADAL" clId="{949B21B0-3BE0-480C-B590-1A651808AB66}" dt="2020-08-27T22:28:37.704" v="1214" actId="20577"/>
          <ac:spMkLst>
            <pc:docMk/>
            <pc:sldMk cId="3447979232" sldId="875"/>
            <ac:spMk id="2" creationId="{5A02D130-C2AC-4168-85EC-7D4A587DE65E}"/>
          </ac:spMkLst>
        </pc:spChg>
        <pc:spChg chg="mod">
          <ac:chgData name="Park, Minyoung" userId="127d513f-da54-4474-846e-76202393764d" providerId="ADAL" clId="{949B21B0-3BE0-480C-B590-1A651808AB66}" dt="2020-08-27T22:28:51.306" v="1243" actId="20577"/>
          <ac:spMkLst>
            <pc:docMk/>
            <pc:sldMk cId="3447979232" sldId="875"/>
            <ac:spMk id="3" creationId="{221FD5A3-0501-4A91-8696-9F932752A308}"/>
          </ac:spMkLst>
        </pc:spChg>
      </pc:sldChg>
      <pc:sldChg chg="modSp add">
        <pc:chgData name="Park, Minyoung" userId="127d513f-da54-4474-846e-76202393764d" providerId="ADAL" clId="{949B21B0-3BE0-480C-B590-1A651808AB66}" dt="2020-08-27T22:34:04.045" v="1378" actId="20577"/>
        <pc:sldMkLst>
          <pc:docMk/>
          <pc:sldMk cId="1898896492" sldId="900"/>
        </pc:sldMkLst>
        <pc:spChg chg="mod">
          <ac:chgData name="Park, Minyoung" userId="127d513f-da54-4474-846e-76202393764d" providerId="ADAL" clId="{949B21B0-3BE0-480C-B590-1A651808AB66}" dt="2020-08-27T22:34:04.045" v="1378" actId="20577"/>
          <ac:spMkLst>
            <pc:docMk/>
            <pc:sldMk cId="1898896492" sldId="900"/>
            <ac:spMk id="3" creationId="{CA157F4B-6B8A-405E-928C-6115F5760D8D}"/>
          </ac:spMkLst>
        </pc:spChg>
      </pc:sldChg>
      <pc:sldMasterChg chg="modSp">
        <pc:chgData name="Park, Minyoung" userId="127d513f-da54-4474-846e-76202393764d" providerId="ADAL" clId="{949B21B0-3BE0-480C-B590-1A651808AB66}" dt="2020-08-27T22:42:38.412" v="1419"/>
        <pc:sldMasterMkLst>
          <pc:docMk/>
          <pc:sldMasterMk cId="0" sldId="2147483648"/>
        </pc:sldMasterMkLst>
        <pc:spChg chg="mod">
          <ac:chgData name="Park, Minyoung" userId="127d513f-da54-4474-846e-76202393764d" providerId="ADAL" clId="{949B21B0-3BE0-480C-B590-1A651808AB66}" dt="2020-08-27T22:42:38.412" v="1419"/>
          <ac:spMkLst>
            <pc:docMk/>
            <pc:sldMasterMk cId="0" sldId="2147483648"/>
            <ac:spMk id="1031" creationId="{00000000-0000-0000-0000-000000000000}"/>
          </ac:spMkLst>
        </pc:spChg>
      </pc:sldMasterChg>
    </pc:docChg>
  </pc:docChgLst>
  <pc:docChgLst>
    <pc:chgData name="Park, Minyoung" userId="127d513f-da54-4474-846e-76202393764d" providerId="ADAL" clId="{BF3DF544-DF5D-45EC-A364-3971797CF389}"/>
    <pc:docChg chg="custSel modSld">
      <pc:chgData name="Park, Minyoung" userId="127d513f-da54-4474-846e-76202393764d" providerId="ADAL" clId="{BF3DF544-DF5D-45EC-A364-3971797CF389}" dt="2020-08-27T22:53:55.232" v="106" actId="20577"/>
      <pc:docMkLst>
        <pc:docMk/>
      </pc:docMkLst>
      <pc:sldChg chg="modSp">
        <pc:chgData name="Park, Minyoung" userId="127d513f-da54-4474-846e-76202393764d" providerId="ADAL" clId="{BF3DF544-DF5D-45EC-A364-3971797CF389}" dt="2020-08-27T22:49:05.851" v="101" actId="20577"/>
        <pc:sldMkLst>
          <pc:docMk/>
          <pc:sldMk cId="0" sldId="678"/>
        </pc:sldMkLst>
        <pc:spChg chg="mod">
          <ac:chgData name="Park, Minyoung" userId="127d513f-da54-4474-846e-76202393764d" providerId="ADAL" clId="{BF3DF544-DF5D-45EC-A364-3971797CF389}" dt="2020-08-27T22:49:05.851" v="101" actId="20577"/>
          <ac:spMkLst>
            <pc:docMk/>
            <pc:sldMk cId="0" sldId="678"/>
            <ac:spMk id="6147" creationId="{00000000-0000-0000-0000-000000000000}"/>
          </ac:spMkLst>
        </pc:spChg>
      </pc:sldChg>
      <pc:sldChg chg="modSp">
        <pc:chgData name="Park, Minyoung" userId="127d513f-da54-4474-846e-76202393764d" providerId="ADAL" clId="{BF3DF544-DF5D-45EC-A364-3971797CF389}" dt="2020-08-27T22:53:55.232" v="106" actId="20577"/>
        <pc:sldMkLst>
          <pc:docMk/>
          <pc:sldMk cId="1653065574" sldId="809"/>
        </pc:sldMkLst>
        <pc:spChg chg="mod">
          <ac:chgData name="Park, Minyoung" userId="127d513f-da54-4474-846e-76202393764d" providerId="ADAL" clId="{BF3DF544-DF5D-45EC-A364-3971797CF389}" dt="2020-08-27T22:53:55.232" v="106" actId="20577"/>
          <ac:spMkLst>
            <pc:docMk/>
            <pc:sldMk cId="1653065574" sldId="809"/>
            <ac:spMk id="31746" creationId="{00000000-0000-0000-0000-000000000000}"/>
          </ac:spMkLst>
        </pc:spChg>
      </pc:sldChg>
      <pc:sldChg chg="modSp">
        <pc:chgData name="Park, Minyoung" userId="127d513f-da54-4474-846e-76202393764d" providerId="ADAL" clId="{BF3DF544-DF5D-45EC-A364-3971797CF389}" dt="2020-08-27T22:48:44.515" v="100" actId="20577"/>
        <pc:sldMkLst>
          <pc:docMk/>
          <pc:sldMk cId="0" sldId="872"/>
        </pc:sldMkLst>
        <pc:spChg chg="mod">
          <ac:chgData name="Park, Minyoung" userId="127d513f-da54-4474-846e-76202393764d" providerId="ADAL" clId="{BF3DF544-DF5D-45EC-A364-3971797CF389}" dt="2020-08-27T22:48:44.515" v="100" actId="20577"/>
          <ac:spMkLst>
            <pc:docMk/>
            <pc:sldMk cId="0" sldId="872"/>
            <ac:spMk id="21507" creationId="{00000000-0000-0000-0000-000000000000}"/>
          </ac:spMkLst>
        </pc:spChg>
      </pc:sldChg>
      <pc:sldChg chg="modSp">
        <pc:chgData name="Park, Minyoung" userId="127d513f-da54-4474-846e-76202393764d" providerId="ADAL" clId="{BF3DF544-DF5D-45EC-A364-3971797CF389}" dt="2020-08-27T22:46:07.745" v="16" actId="20577"/>
        <pc:sldMkLst>
          <pc:docMk/>
          <pc:sldMk cId="1898896492" sldId="900"/>
        </pc:sldMkLst>
        <pc:spChg chg="mod">
          <ac:chgData name="Park, Minyoung" userId="127d513f-da54-4474-846e-76202393764d" providerId="ADAL" clId="{BF3DF544-DF5D-45EC-A364-3971797CF389}" dt="2020-08-27T22:46:07.745" v="16" actId="20577"/>
          <ac:spMkLst>
            <pc:docMk/>
            <pc:sldMk cId="1898896492" sldId="900"/>
            <ac:spMk id="3" creationId="{CA157F4B-6B8A-405E-928C-6115F5760D8D}"/>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dirty="0"/>
              <a:t>January 2016</a:t>
            </a:r>
          </a:p>
        </p:txBody>
      </p:sp>
      <p:sp>
        <p:nvSpPr>
          <p:cNvPr id="6" name="Footer Placeholder 5"/>
          <p:cNvSpPr>
            <a:spLocks noGrp="1"/>
          </p:cNvSpPr>
          <p:nvPr>
            <p:ph type="ftr" sz="quarter" idx="4"/>
          </p:nvPr>
        </p:nvSpPr>
        <p:spPr/>
        <p:txBody>
          <a:bodyPr/>
          <a:lstStyle/>
          <a:p>
            <a:pPr lvl="4">
              <a:defRPr/>
            </a:pPr>
            <a:r>
              <a:rPr lang="en-US" dirty="0"/>
              <a:t>Edward Au (Huawei Technologies)</a:t>
            </a:r>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3677C22B-21F1-4F29-8177-0ED961E00DA1}" type="slidenum">
              <a:rPr lang="en-US" altLang="en-US" smtClean="0"/>
              <a:pPr>
                <a:spcBef>
                  <a:spcPct val="0"/>
                </a:spcBef>
              </a:pPr>
              <a:t>1</a:t>
            </a:fld>
            <a:endParaRPr lang="en-US" altLang="en-US" dirty="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4</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5</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6</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915361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2219273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Edward Au (Huawei Technologies)</a:t>
            </a:r>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733251C5-AACF-413B-B5F7-2C52CA6A2DDC}" type="slidenum">
              <a:rPr lang="en-US" altLang="en-US" smtClean="0"/>
              <a:pPr>
                <a:spcBef>
                  <a:spcPct val="0"/>
                </a:spcBef>
              </a:pPr>
              <a:t>18</a:t>
            </a:fld>
            <a:endParaRPr lang="en-US" altLang="en-US"/>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September 2020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September 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September 2020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September 2020</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Minyoung Park (Intel Corp.)</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802.11-20/1341r0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1026" name="Document" r:id="rId4" imgW="8267030" imgH="3047370" progId="Word.Document.8">
                  <p:embed/>
                </p:oleObj>
              </mc:Choice>
              <mc:Fallback>
                <p:oleObj name="Document" r:id="rId4" imgW="8267030" imgH="3047370" progId="Word.Document.8">
                  <p:embed/>
                  <p:pic>
                    <p:nvPicPr>
                      <p:cNvPr id="9" name="Object 3"/>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a:t>September 2020 </a:t>
            </a:r>
            <a:br>
              <a:rPr lang="en-US" altLang="en-US" dirty="0"/>
            </a:br>
            <a:r>
              <a:rPr lang="en-US" altLang="en-US" dirty="0" err="1"/>
              <a:t>TGba</a:t>
            </a:r>
            <a:r>
              <a:rPr lang="en-US" altLang="en-US" dirty="0"/>
              <a:t> Agenda</a:t>
            </a:r>
          </a:p>
        </p:txBody>
      </p:sp>
      <p:sp>
        <p:nvSpPr>
          <p:cNvPr id="4" name="Date Placeholder 3"/>
          <p:cNvSpPr>
            <a:spLocks noGrp="1"/>
          </p:cNvSpPr>
          <p:nvPr>
            <p:ph type="dt" sz="quarter" idx="10"/>
          </p:nvPr>
        </p:nvSpPr>
        <p:spPr/>
        <p:txBody>
          <a:bodyPr/>
          <a:lstStyle/>
          <a:p>
            <a:pPr>
              <a:defRPr/>
            </a:pPr>
            <a:r>
              <a:rPr lang="en-US"/>
              <a:t>September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2020-8-27</a:t>
            </a:r>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Participants in the IEEE-SA “individual process” shall</a:t>
            </a:r>
            <a:br>
              <a:rPr lang="en-US"/>
            </a:br>
            <a:r>
              <a:rPr lang="en-US"/>
              <a:t>act independently of others, including employers</a:t>
            </a:r>
            <a:endParaRPr lang="en-US" dirty="0"/>
          </a:p>
        </p:txBody>
      </p:sp>
      <p:sp>
        <p:nvSpPr>
          <p:cNvPr id="3" name="Content Placeholder 2"/>
          <p:cNvSpPr>
            <a:spLocks noGrp="1"/>
          </p:cNvSpPr>
          <p:nvPr>
            <p:ph idx="1"/>
          </p:nvPr>
        </p:nvSpPr>
        <p:spPr/>
        <p:txBody>
          <a:bodyPr/>
          <a:lstStyle/>
          <a:p>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r>
              <a:rPr lang="en-US" sz="2000" dirty="0"/>
              <a:t>This means participants:</a:t>
            </a:r>
          </a:p>
          <a:p>
            <a:pPr lvl="1"/>
            <a:r>
              <a:rPr lang="en-US" sz="1800" dirty="0">
                <a:solidFill>
                  <a:srgbClr val="00B050"/>
                </a:solidFill>
              </a:rPr>
              <a:t>Shall act &amp; vote </a:t>
            </a:r>
            <a:r>
              <a:rPr lang="en-US" sz="1800" dirty="0"/>
              <a:t>based on their personal &amp; independent opinions derived from their expertise, knowledge, and qualifications</a:t>
            </a:r>
          </a:p>
          <a:p>
            <a:pPr lvl="1"/>
            <a:r>
              <a:rPr lang="en-US" sz="1800" dirty="0">
                <a:solidFill>
                  <a:srgbClr val="FF0000"/>
                </a:solidFill>
              </a:rPr>
              <a:t>Shall not act or vote</a:t>
            </a:r>
            <a:r>
              <a:rPr lang="en-US" sz="1800" dirty="0">
                <a:solidFill>
                  <a:srgbClr val="FF3300"/>
                </a:solidFill>
              </a:rPr>
              <a:t> </a:t>
            </a:r>
            <a:r>
              <a:rPr lang="en-US" sz="1800" dirty="0"/>
              <a:t>based on any obligation to or any direction from any other person or organization, including an employer or client, regardless of any external commitments, agreements, contracts, or orders</a:t>
            </a:r>
          </a:p>
          <a:p>
            <a:pPr lvl="1"/>
            <a:r>
              <a:rPr lang="en-US" sz="1800"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r>
              <a:rPr lang="en-US" sz="2000"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idx="10"/>
          </p:nvPr>
        </p:nvSpPr>
        <p:spPr>
          <a:xfrm>
            <a:off x="928688" y="333375"/>
            <a:ext cx="1182687" cy="276225"/>
          </a:xfrm>
        </p:spPr>
        <p:txBody>
          <a:bodyPr/>
          <a:lstStyle/>
          <a:p>
            <a:r>
              <a:rPr lang="en-US"/>
              <a:t>September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729654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IEEE-SA standards activities shall allow the fair &amp;</a:t>
            </a:r>
            <a:br>
              <a:rPr lang="en-US"/>
            </a:br>
            <a:r>
              <a:rPr lang="en-US"/>
              <a:t>equitable consideration of all viewpoints</a:t>
            </a:r>
            <a:endParaRPr lang="en-US" dirty="0"/>
          </a:p>
        </p:txBody>
      </p:sp>
      <p:sp>
        <p:nvSpPr>
          <p:cNvPr id="3" name="Content Placeholder 2"/>
          <p:cNvSpPr>
            <a:spLocks noGrp="1"/>
          </p:cNvSpPr>
          <p:nvPr>
            <p:ph idx="1"/>
          </p:nvPr>
        </p:nvSpPr>
        <p:spPr/>
        <p:txBody>
          <a:bodyPr/>
          <a:lstStyle/>
          <a:p>
            <a:r>
              <a:rPr lang="en-US" sz="2200" dirty="0"/>
              <a:t>The </a:t>
            </a:r>
            <a:r>
              <a:rPr lang="en-US" sz="2200" dirty="0">
                <a:hlinkClick r:id="rId2"/>
              </a:rPr>
              <a:t>IEEE-SA Standards Board Bylaws </a:t>
            </a:r>
            <a:r>
              <a:rPr lang="en-US" sz="2200"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sz="2200" dirty="0"/>
              <a:t>This rule applies equally to those participating in a standards development project and to that project’s leadership group</a:t>
            </a:r>
          </a:p>
          <a:p>
            <a:r>
              <a:rPr lang="en-US" sz="2200"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idx="10"/>
          </p:nvPr>
        </p:nvSpPr>
        <p:spPr>
          <a:xfrm>
            <a:off x="928688" y="333375"/>
            <a:ext cx="1182687" cy="276225"/>
          </a:xfrm>
        </p:spPr>
        <p:txBody>
          <a:bodyPr/>
          <a:lstStyle/>
          <a:p>
            <a:r>
              <a:rPr lang="en-US"/>
              <a:t>September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630080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err="1"/>
              <a:t>TGba</a:t>
            </a:r>
            <a:r>
              <a:rPr lang="en-US" altLang="en-US"/>
              <a:t> Snapshot</a:t>
            </a:r>
            <a:endParaRPr lang="en-US" altLang="en-US" dirty="0"/>
          </a:p>
        </p:txBody>
      </p:sp>
      <p:sp>
        <p:nvSpPr>
          <p:cNvPr id="31747" name="Content Placeholder 2"/>
          <p:cNvSpPr>
            <a:spLocks noGrp="1"/>
          </p:cNvSpPr>
          <p:nvPr>
            <p:ph idx="1"/>
          </p:nvPr>
        </p:nvSpPr>
        <p:spPr>
          <a:xfrm>
            <a:off x="929218" y="1905000"/>
            <a:ext cx="10348382" cy="4570157"/>
          </a:xfrm>
        </p:spPr>
        <p:txBody>
          <a:bodyPr/>
          <a:lstStyle/>
          <a:p>
            <a:pPr>
              <a:defRPr/>
            </a:pPr>
            <a:r>
              <a:rPr lang="en-US" altLang="en-US" dirty="0"/>
              <a:t>July 2020: completed comment resolution on the initial SA ballot</a:t>
            </a:r>
          </a:p>
          <a:p>
            <a:pPr>
              <a:defRPr/>
            </a:pPr>
            <a:endParaRPr lang="en-US" altLang="en-US" dirty="0"/>
          </a:p>
          <a:p>
            <a:pPr>
              <a:defRPr/>
            </a:pPr>
            <a:r>
              <a:rPr lang="en-US" altLang="en-US" dirty="0"/>
              <a:t>August 2020: approved motion to create D7.0 based on the resolutions and start 1</a:t>
            </a:r>
            <a:r>
              <a:rPr lang="en-US" altLang="en-US" baseline="30000" dirty="0"/>
              <a:t>st</a:t>
            </a:r>
            <a:r>
              <a:rPr lang="en-US" altLang="en-US" dirty="0"/>
              <a:t> recirculation SA ballot</a:t>
            </a:r>
          </a:p>
          <a:p>
            <a:pPr lvl="1">
              <a:defRPr/>
            </a:pPr>
            <a:r>
              <a:rPr lang="en-US" altLang="en-US" dirty="0"/>
              <a:t>1</a:t>
            </a:r>
            <a:r>
              <a:rPr lang="en-US" altLang="en-US" baseline="30000" dirty="0"/>
              <a:t>st</a:t>
            </a:r>
            <a:r>
              <a:rPr lang="en-US" altLang="en-US" dirty="0"/>
              <a:t> recirculation SA ballot planned on September 14 (depending on the start date of 11md/ax/ay SA ballots)</a:t>
            </a:r>
          </a:p>
          <a:p>
            <a:pPr>
              <a:defRPr/>
            </a:pPr>
            <a:endParaRPr lang="en-US" altLang="en-US" dirty="0"/>
          </a:p>
          <a:p>
            <a:pPr>
              <a:defRPr/>
            </a:pPr>
            <a:r>
              <a:rPr lang="en-US" altLang="en-US" dirty="0" err="1"/>
              <a:t>RevCom</a:t>
            </a:r>
            <a:r>
              <a:rPr lang="en-US" altLang="en-US" dirty="0"/>
              <a:t> date moved to January 2021 due to other task groups schedule</a:t>
            </a:r>
          </a:p>
          <a:p>
            <a:pPr lvl="1">
              <a:defRPr/>
            </a:pPr>
            <a:r>
              <a:rPr lang="en-US" altLang="en-US" dirty="0" err="1"/>
              <a:t>TGax</a:t>
            </a:r>
            <a:r>
              <a:rPr lang="en-US" altLang="en-US" dirty="0"/>
              <a:t> and </a:t>
            </a:r>
            <a:r>
              <a:rPr lang="en-US" altLang="en-US" dirty="0" err="1"/>
              <a:t>TGay</a:t>
            </a:r>
            <a:r>
              <a:rPr lang="en-US" altLang="en-US" dirty="0"/>
              <a:t> changed their </a:t>
            </a:r>
            <a:r>
              <a:rPr lang="en-US" altLang="en-US" dirty="0" err="1"/>
              <a:t>RevCom</a:t>
            </a:r>
            <a:r>
              <a:rPr lang="en-US" altLang="en-US" dirty="0"/>
              <a:t> date to January 2021</a:t>
            </a:r>
          </a:p>
          <a:p>
            <a:pPr lvl="1">
              <a:defRPr/>
            </a:pPr>
            <a:r>
              <a:rPr lang="en-US" altLang="en-US" dirty="0"/>
              <a:t>December 11, 2020 is the submission deadline</a:t>
            </a:r>
          </a:p>
          <a:p>
            <a:pPr lvl="1">
              <a:defRPr/>
            </a:pPr>
            <a:endParaRPr lang="en-US" altLang="en-US" dirty="0"/>
          </a:p>
          <a:p>
            <a:pPr>
              <a:defRPr/>
            </a:pPr>
            <a:endParaRPr lang="en-US" altLang="en-US" dirty="0"/>
          </a:p>
          <a:p>
            <a:pPr marL="0" indent="0">
              <a:buNone/>
              <a:defRPr/>
            </a:pPr>
            <a:endParaRPr lang="en-US" altLang="en-US" dirty="0"/>
          </a:p>
          <a:p>
            <a:endParaRPr lang="en-US" altLang="en-US" dirty="0"/>
          </a:p>
        </p:txBody>
      </p:sp>
      <p:sp>
        <p:nvSpPr>
          <p:cNvPr id="4" name="Date Placeholder 3"/>
          <p:cNvSpPr>
            <a:spLocks noGrp="1"/>
          </p:cNvSpPr>
          <p:nvPr>
            <p:ph type="dt" sz="quarter" idx="10"/>
          </p:nvPr>
        </p:nvSpPr>
        <p:spPr/>
        <p:txBody>
          <a:bodyPr/>
          <a:lstStyle/>
          <a:p>
            <a:pPr>
              <a:defRPr/>
            </a:pPr>
            <a:r>
              <a:rPr lang="en-US"/>
              <a:t>September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12</a:t>
            </a:fld>
            <a:endParaRPr lang="en-US" altLang="en-US" sz="1200" b="0" dirty="0"/>
          </a:p>
        </p:txBody>
      </p:sp>
    </p:spTree>
    <p:extLst>
      <p:ext uri="{BB962C8B-B14F-4D97-AF65-F5344CB8AC3E}">
        <p14:creationId xmlns:p14="http://schemas.microsoft.com/office/powerpoint/2010/main" val="1653065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a:t>Motion - Minutes</a:t>
            </a:r>
          </a:p>
        </p:txBody>
      </p:sp>
      <p:sp>
        <p:nvSpPr>
          <p:cNvPr id="38915" name="Content Placeholder 2"/>
          <p:cNvSpPr>
            <a:spLocks noGrp="1"/>
          </p:cNvSpPr>
          <p:nvPr>
            <p:ph idx="1"/>
          </p:nvPr>
        </p:nvSpPr>
        <p:spPr/>
        <p:txBody>
          <a:bodyPr/>
          <a:lstStyle/>
          <a:p>
            <a:r>
              <a:rPr lang="en-US" altLang="en-US" dirty="0"/>
              <a:t>Approve TGba minutes of August teleconference call [doc: IEEE 802.11-20/1199r0]</a:t>
            </a:r>
          </a:p>
          <a:p>
            <a:endParaRPr lang="en-US" altLang="en-US" dirty="0"/>
          </a:p>
          <a:p>
            <a:pPr lvl="1"/>
            <a:r>
              <a:rPr lang="en-US" altLang="en-US" dirty="0"/>
              <a:t>Move:</a:t>
            </a:r>
          </a:p>
          <a:p>
            <a:pPr lvl="1"/>
            <a:r>
              <a:rPr lang="en-US" altLang="en-US" dirty="0"/>
              <a:t>Second:</a:t>
            </a:r>
          </a:p>
          <a:p>
            <a:pPr lvl="1"/>
            <a:r>
              <a:rPr lang="en-US" altLang="en-US" dirty="0"/>
              <a:t>Result:</a:t>
            </a:r>
          </a:p>
        </p:txBody>
      </p:sp>
      <p:sp>
        <p:nvSpPr>
          <p:cNvPr id="4" name="Date Placeholder 3"/>
          <p:cNvSpPr>
            <a:spLocks noGrp="1"/>
          </p:cNvSpPr>
          <p:nvPr>
            <p:ph type="dt" sz="quarter" idx="10"/>
          </p:nvPr>
        </p:nvSpPr>
        <p:spPr/>
        <p:txBody>
          <a:bodyPr/>
          <a:lstStyle/>
          <a:p>
            <a:pPr>
              <a:defRPr/>
            </a:pPr>
            <a:r>
              <a:rPr lang="en-US"/>
              <a:t>September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13</a:t>
            </a:fld>
            <a:endParaRPr lang="en-US" altLang="en-US" sz="1200" b="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2D130-C2AC-4168-85EC-7D4A587DE65E}"/>
              </a:ext>
            </a:extLst>
          </p:cNvPr>
          <p:cNvSpPr>
            <a:spLocks noGrp="1"/>
          </p:cNvSpPr>
          <p:nvPr>
            <p:ph type="title"/>
          </p:nvPr>
        </p:nvSpPr>
        <p:spPr/>
        <p:txBody>
          <a:bodyPr/>
          <a:lstStyle/>
          <a:p>
            <a:r>
              <a:rPr lang="en-US" dirty="0"/>
              <a:t>Vice Chair reaffirmation motion</a:t>
            </a:r>
          </a:p>
        </p:txBody>
      </p:sp>
      <p:sp>
        <p:nvSpPr>
          <p:cNvPr id="3" name="Content Placeholder 2">
            <a:extLst>
              <a:ext uri="{FF2B5EF4-FFF2-40B4-BE49-F238E27FC236}">
                <a16:creationId xmlns:a16="http://schemas.microsoft.com/office/drawing/2014/main" id="{221FD5A3-0501-4A91-8696-9F932752A308}"/>
              </a:ext>
            </a:extLst>
          </p:cNvPr>
          <p:cNvSpPr>
            <a:spLocks noGrp="1"/>
          </p:cNvSpPr>
          <p:nvPr>
            <p:ph idx="1"/>
          </p:nvPr>
        </p:nvSpPr>
        <p:spPr/>
        <p:txBody>
          <a:bodyPr/>
          <a:lstStyle/>
          <a:p>
            <a:r>
              <a:rPr lang="en-US" dirty="0"/>
              <a:t>Move to reaffirm Yunsong Yang as Vice Chair of Task Group BA</a:t>
            </a:r>
          </a:p>
          <a:p>
            <a:endParaRPr lang="en-US" dirty="0"/>
          </a:p>
          <a:p>
            <a:r>
              <a:rPr lang="en-US" b="0" dirty="0"/>
              <a:t>Move:</a:t>
            </a:r>
          </a:p>
          <a:p>
            <a:r>
              <a:rPr lang="en-US" b="0" dirty="0"/>
              <a:t>Second:</a:t>
            </a:r>
          </a:p>
          <a:p>
            <a:endParaRPr lang="en-US" b="0" dirty="0"/>
          </a:p>
          <a:p>
            <a:r>
              <a:rPr lang="en-US" b="0" dirty="0"/>
              <a:t>Result:</a:t>
            </a:r>
          </a:p>
        </p:txBody>
      </p:sp>
      <p:sp>
        <p:nvSpPr>
          <p:cNvPr id="4" name="Date Placeholder 3">
            <a:extLst>
              <a:ext uri="{FF2B5EF4-FFF2-40B4-BE49-F238E27FC236}">
                <a16:creationId xmlns:a16="http://schemas.microsoft.com/office/drawing/2014/main" id="{DFDB8F30-C492-401F-82CE-00E66E75B892}"/>
              </a:ext>
            </a:extLst>
          </p:cNvPr>
          <p:cNvSpPr>
            <a:spLocks noGrp="1"/>
          </p:cNvSpPr>
          <p:nvPr>
            <p:ph type="dt" sz="half" idx="10"/>
          </p:nvPr>
        </p:nvSpPr>
        <p:spPr/>
        <p:txBody>
          <a:bodyPr/>
          <a:lstStyle/>
          <a:p>
            <a:pPr>
              <a:defRPr/>
            </a:pPr>
            <a:r>
              <a:rPr lang="en-US"/>
              <a:t>September 2020</a:t>
            </a:r>
            <a:endParaRPr lang="en-US" dirty="0"/>
          </a:p>
        </p:txBody>
      </p:sp>
      <p:sp>
        <p:nvSpPr>
          <p:cNvPr id="5" name="Footer Placeholder 4">
            <a:extLst>
              <a:ext uri="{FF2B5EF4-FFF2-40B4-BE49-F238E27FC236}">
                <a16:creationId xmlns:a16="http://schemas.microsoft.com/office/drawing/2014/main" id="{BCB15EFB-545B-47D9-A507-BF4132217A75}"/>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B21A364D-5005-455F-A745-9F8DF0D985B4}"/>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3471565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2D130-C2AC-4168-85EC-7D4A587DE65E}"/>
              </a:ext>
            </a:extLst>
          </p:cNvPr>
          <p:cNvSpPr>
            <a:spLocks noGrp="1"/>
          </p:cNvSpPr>
          <p:nvPr>
            <p:ph type="title"/>
          </p:nvPr>
        </p:nvSpPr>
        <p:spPr/>
        <p:txBody>
          <a:bodyPr/>
          <a:lstStyle/>
          <a:p>
            <a:r>
              <a:rPr lang="en-US" dirty="0"/>
              <a:t>Secretary reaffirmation motion</a:t>
            </a:r>
          </a:p>
        </p:txBody>
      </p:sp>
      <p:sp>
        <p:nvSpPr>
          <p:cNvPr id="3" name="Content Placeholder 2">
            <a:extLst>
              <a:ext uri="{FF2B5EF4-FFF2-40B4-BE49-F238E27FC236}">
                <a16:creationId xmlns:a16="http://schemas.microsoft.com/office/drawing/2014/main" id="{221FD5A3-0501-4A91-8696-9F932752A308}"/>
              </a:ext>
            </a:extLst>
          </p:cNvPr>
          <p:cNvSpPr>
            <a:spLocks noGrp="1"/>
          </p:cNvSpPr>
          <p:nvPr>
            <p:ph idx="1"/>
          </p:nvPr>
        </p:nvSpPr>
        <p:spPr/>
        <p:txBody>
          <a:bodyPr/>
          <a:lstStyle/>
          <a:p>
            <a:r>
              <a:rPr lang="en-US" dirty="0"/>
              <a:t>Move to reaffirm Leif Wilhelmsson as Secretary of Task Group BA</a:t>
            </a:r>
          </a:p>
          <a:p>
            <a:endParaRPr lang="en-US" dirty="0"/>
          </a:p>
          <a:p>
            <a:r>
              <a:rPr lang="en-US" b="0" dirty="0"/>
              <a:t>Move:</a:t>
            </a:r>
          </a:p>
          <a:p>
            <a:r>
              <a:rPr lang="en-US" b="0" dirty="0"/>
              <a:t>Second:</a:t>
            </a:r>
          </a:p>
          <a:p>
            <a:endParaRPr lang="en-US" b="0" dirty="0"/>
          </a:p>
          <a:p>
            <a:r>
              <a:rPr lang="en-US" b="0" dirty="0"/>
              <a:t>Result:</a:t>
            </a:r>
          </a:p>
        </p:txBody>
      </p:sp>
      <p:sp>
        <p:nvSpPr>
          <p:cNvPr id="4" name="Date Placeholder 3">
            <a:extLst>
              <a:ext uri="{FF2B5EF4-FFF2-40B4-BE49-F238E27FC236}">
                <a16:creationId xmlns:a16="http://schemas.microsoft.com/office/drawing/2014/main" id="{DFDB8F30-C492-401F-82CE-00E66E75B892}"/>
              </a:ext>
            </a:extLst>
          </p:cNvPr>
          <p:cNvSpPr>
            <a:spLocks noGrp="1"/>
          </p:cNvSpPr>
          <p:nvPr>
            <p:ph type="dt" sz="half" idx="10"/>
          </p:nvPr>
        </p:nvSpPr>
        <p:spPr/>
        <p:txBody>
          <a:bodyPr/>
          <a:lstStyle/>
          <a:p>
            <a:pPr>
              <a:defRPr/>
            </a:pPr>
            <a:r>
              <a:rPr lang="en-US"/>
              <a:t>September 2020</a:t>
            </a:r>
            <a:endParaRPr lang="en-US" dirty="0"/>
          </a:p>
        </p:txBody>
      </p:sp>
      <p:sp>
        <p:nvSpPr>
          <p:cNvPr id="5" name="Footer Placeholder 4">
            <a:extLst>
              <a:ext uri="{FF2B5EF4-FFF2-40B4-BE49-F238E27FC236}">
                <a16:creationId xmlns:a16="http://schemas.microsoft.com/office/drawing/2014/main" id="{BCB15EFB-545B-47D9-A507-BF4132217A75}"/>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B21A364D-5005-455F-A745-9F8DF0D985B4}"/>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2177238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2D130-C2AC-4168-85EC-7D4A587DE65E}"/>
              </a:ext>
            </a:extLst>
          </p:cNvPr>
          <p:cNvSpPr>
            <a:spLocks noGrp="1"/>
          </p:cNvSpPr>
          <p:nvPr>
            <p:ph type="title"/>
          </p:nvPr>
        </p:nvSpPr>
        <p:spPr/>
        <p:txBody>
          <a:bodyPr/>
          <a:lstStyle/>
          <a:p>
            <a:r>
              <a:rPr lang="en-US" dirty="0"/>
              <a:t>Technical Editor reaffirmation motion</a:t>
            </a:r>
          </a:p>
        </p:txBody>
      </p:sp>
      <p:sp>
        <p:nvSpPr>
          <p:cNvPr id="3" name="Content Placeholder 2">
            <a:extLst>
              <a:ext uri="{FF2B5EF4-FFF2-40B4-BE49-F238E27FC236}">
                <a16:creationId xmlns:a16="http://schemas.microsoft.com/office/drawing/2014/main" id="{221FD5A3-0501-4A91-8696-9F932752A308}"/>
              </a:ext>
            </a:extLst>
          </p:cNvPr>
          <p:cNvSpPr>
            <a:spLocks noGrp="1"/>
          </p:cNvSpPr>
          <p:nvPr>
            <p:ph idx="1"/>
          </p:nvPr>
        </p:nvSpPr>
        <p:spPr/>
        <p:txBody>
          <a:bodyPr/>
          <a:lstStyle/>
          <a:p>
            <a:r>
              <a:rPr lang="en-US" dirty="0"/>
              <a:t>Move to reaffirm Po-Kai Huang as Technical Editor of Task Group BA</a:t>
            </a:r>
          </a:p>
          <a:p>
            <a:endParaRPr lang="en-US" dirty="0"/>
          </a:p>
          <a:p>
            <a:r>
              <a:rPr lang="en-US" b="0" dirty="0"/>
              <a:t>Move:</a:t>
            </a:r>
          </a:p>
          <a:p>
            <a:r>
              <a:rPr lang="en-US" b="0" dirty="0"/>
              <a:t>Second:</a:t>
            </a:r>
          </a:p>
          <a:p>
            <a:endParaRPr lang="en-US" b="0" dirty="0"/>
          </a:p>
          <a:p>
            <a:r>
              <a:rPr lang="en-US" b="0" dirty="0"/>
              <a:t>Result:</a:t>
            </a:r>
          </a:p>
        </p:txBody>
      </p:sp>
      <p:sp>
        <p:nvSpPr>
          <p:cNvPr id="4" name="Date Placeholder 3">
            <a:extLst>
              <a:ext uri="{FF2B5EF4-FFF2-40B4-BE49-F238E27FC236}">
                <a16:creationId xmlns:a16="http://schemas.microsoft.com/office/drawing/2014/main" id="{DFDB8F30-C492-401F-82CE-00E66E75B892}"/>
              </a:ext>
            </a:extLst>
          </p:cNvPr>
          <p:cNvSpPr>
            <a:spLocks noGrp="1"/>
          </p:cNvSpPr>
          <p:nvPr>
            <p:ph type="dt" sz="half" idx="10"/>
          </p:nvPr>
        </p:nvSpPr>
        <p:spPr/>
        <p:txBody>
          <a:bodyPr/>
          <a:lstStyle/>
          <a:p>
            <a:pPr>
              <a:defRPr/>
            </a:pPr>
            <a:r>
              <a:rPr lang="en-US"/>
              <a:t>September 2020</a:t>
            </a:r>
            <a:endParaRPr lang="en-US" dirty="0"/>
          </a:p>
        </p:txBody>
      </p:sp>
      <p:sp>
        <p:nvSpPr>
          <p:cNvPr id="5" name="Footer Placeholder 4">
            <a:extLst>
              <a:ext uri="{FF2B5EF4-FFF2-40B4-BE49-F238E27FC236}">
                <a16:creationId xmlns:a16="http://schemas.microsoft.com/office/drawing/2014/main" id="{BCB15EFB-545B-47D9-A507-BF4132217A75}"/>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B21A364D-5005-455F-A745-9F8DF0D985B4}"/>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3447979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DAB6F-C825-4E25-A2F5-9808F2CEE410}"/>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CA157F4B-6B8A-405E-928C-6115F5760D8D}"/>
              </a:ext>
            </a:extLst>
          </p:cNvPr>
          <p:cNvSpPr>
            <a:spLocks noGrp="1"/>
          </p:cNvSpPr>
          <p:nvPr>
            <p:ph idx="1"/>
          </p:nvPr>
        </p:nvSpPr>
        <p:spPr/>
        <p:txBody>
          <a:bodyPr/>
          <a:lstStyle/>
          <a:p>
            <a:r>
              <a:rPr lang="en-US" dirty="0"/>
              <a:t>2020</a:t>
            </a:r>
          </a:p>
          <a:p>
            <a:pPr lvl="1"/>
            <a:r>
              <a:rPr lang="en-US" dirty="0"/>
              <a:t>September </a:t>
            </a:r>
            <a:r>
              <a:rPr lang="en-US" strike="sngStrike" dirty="0"/>
              <a:t>August</a:t>
            </a:r>
            <a:r>
              <a:rPr lang="en-US" dirty="0"/>
              <a:t>: 15-day recirc D7.0 (September 14 – 29: tentative)</a:t>
            </a:r>
          </a:p>
          <a:p>
            <a:pPr lvl="1"/>
            <a:r>
              <a:rPr lang="en-US" dirty="0"/>
              <a:t>October: comment resolution on D7.0</a:t>
            </a:r>
          </a:p>
          <a:p>
            <a:pPr lvl="1"/>
            <a:r>
              <a:rPr lang="en-US" dirty="0"/>
              <a:t>October-November: D8.0 Recirc/Unchanged recirc</a:t>
            </a:r>
          </a:p>
          <a:p>
            <a:pPr lvl="1"/>
            <a:r>
              <a:rPr lang="en-US" dirty="0"/>
              <a:t>November 13 – 802 EC Approval</a:t>
            </a:r>
          </a:p>
          <a:p>
            <a:pPr lvl="1"/>
            <a:r>
              <a:rPr lang="en-US" dirty="0"/>
              <a:t>December 11 – Draft to </a:t>
            </a:r>
            <a:r>
              <a:rPr lang="en-US" dirty="0" err="1"/>
              <a:t>RevCom</a:t>
            </a:r>
            <a:endParaRPr lang="en-US" dirty="0"/>
          </a:p>
          <a:p>
            <a:r>
              <a:rPr lang="en-US" dirty="0"/>
              <a:t>2021</a:t>
            </a:r>
          </a:p>
          <a:p>
            <a:pPr lvl="1"/>
            <a:r>
              <a:rPr lang="en-US" dirty="0"/>
              <a:t>January: </a:t>
            </a:r>
            <a:r>
              <a:rPr lang="en-US" dirty="0" err="1"/>
              <a:t>RevCom</a:t>
            </a:r>
            <a:r>
              <a:rPr lang="en-US" dirty="0"/>
              <a:t>/SASB approval</a:t>
            </a:r>
          </a:p>
        </p:txBody>
      </p:sp>
      <p:sp>
        <p:nvSpPr>
          <p:cNvPr id="4" name="Date Placeholder 3">
            <a:extLst>
              <a:ext uri="{FF2B5EF4-FFF2-40B4-BE49-F238E27FC236}">
                <a16:creationId xmlns:a16="http://schemas.microsoft.com/office/drawing/2014/main" id="{61B68CEA-A6EF-47EE-8190-4EA33F614A78}"/>
              </a:ext>
            </a:extLst>
          </p:cNvPr>
          <p:cNvSpPr>
            <a:spLocks noGrp="1"/>
          </p:cNvSpPr>
          <p:nvPr>
            <p:ph type="dt" sz="half" idx="10"/>
          </p:nvPr>
        </p:nvSpPr>
        <p:spPr/>
        <p:txBody>
          <a:bodyPr/>
          <a:lstStyle/>
          <a:p>
            <a:pPr>
              <a:defRPr/>
            </a:pPr>
            <a:r>
              <a:rPr lang="en-US"/>
              <a:t>September 2020</a:t>
            </a:r>
            <a:endParaRPr lang="en-US" dirty="0"/>
          </a:p>
        </p:txBody>
      </p:sp>
      <p:sp>
        <p:nvSpPr>
          <p:cNvPr id="5" name="Footer Placeholder 4">
            <a:extLst>
              <a:ext uri="{FF2B5EF4-FFF2-40B4-BE49-F238E27FC236}">
                <a16:creationId xmlns:a16="http://schemas.microsoft.com/office/drawing/2014/main" id="{A50E6498-C20B-4DDD-BC6E-59DC828B83F5}"/>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CEB6CD11-B0BB-4ADD-A0CB-586D5BF89CF2}"/>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1898896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a:t>Teleconference Call Schedule</a:t>
            </a:r>
          </a:p>
        </p:txBody>
      </p:sp>
      <p:sp>
        <p:nvSpPr>
          <p:cNvPr id="45059" name="Content Placeholder 2"/>
          <p:cNvSpPr>
            <a:spLocks noGrp="1"/>
          </p:cNvSpPr>
          <p:nvPr>
            <p:ph idx="1"/>
          </p:nvPr>
        </p:nvSpPr>
        <p:spPr>
          <a:xfrm>
            <a:off x="2220912" y="1981200"/>
            <a:ext cx="7761288" cy="4114800"/>
          </a:xfrm>
        </p:spPr>
        <p:txBody>
          <a:bodyPr/>
          <a:lstStyle/>
          <a:p>
            <a:pPr marL="685800" lvl="2" indent="-342900">
              <a:defRPr/>
            </a:pPr>
            <a:r>
              <a:rPr lang="en-US" altLang="en-US" sz="2400" b="1" dirty="0"/>
              <a:t>Scheduled with 10-day advance notice</a:t>
            </a:r>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a:t>September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18</a:t>
            </a:fld>
            <a:endParaRPr lang="en-US" altLang="en-US" sz="1200" b="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a:t>Backup Slides</a:t>
            </a:r>
          </a:p>
        </p:txBody>
      </p:sp>
      <p:sp>
        <p:nvSpPr>
          <p:cNvPr id="4" name="Date Placeholder 3"/>
          <p:cNvSpPr>
            <a:spLocks noGrp="1"/>
          </p:cNvSpPr>
          <p:nvPr>
            <p:ph type="dt" sz="quarter" idx="10"/>
          </p:nvPr>
        </p:nvSpPr>
        <p:spPr/>
        <p:txBody>
          <a:bodyPr/>
          <a:lstStyle/>
          <a:p>
            <a:pPr>
              <a:defRPr/>
            </a:pPr>
            <a:r>
              <a:rPr lang="en-US"/>
              <a:t>September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19</a:t>
            </a:fld>
            <a:endParaRPr lang="en-US" altLang="en-US" sz="1200"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September 14 (Monday) </a:t>
            </a:r>
            <a:br>
              <a:rPr lang="en-US" altLang="en-US" sz="3200" dirty="0">
                <a:cs typeface="Times New Roman" panose="02020603050405020304" pitchFamily="18" charset="0"/>
              </a:rPr>
            </a:br>
            <a:r>
              <a:rPr lang="en-US" altLang="en-US" sz="3200" dirty="0">
                <a:cs typeface="Times New Roman" panose="02020603050405020304" pitchFamily="18" charset="0"/>
              </a:rPr>
              <a:t>13:30 – 15:30 ET </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(Self),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a:t>September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a:t>Proposed TGba Spec Development Process</a:t>
            </a:r>
          </a:p>
        </p:txBody>
      </p:sp>
      <p:sp>
        <p:nvSpPr>
          <p:cNvPr id="4" name="Date Placeholder 3"/>
          <p:cNvSpPr>
            <a:spLocks noGrp="1"/>
          </p:cNvSpPr>
          <p:nvPr>
            <p:ph type="dt" sz="quarter" idx="10"/>
          </p:nvPr>
        </p:nvSpPr>
        <p:spPr/>
        <p:txBody>
          <a:bodyPr/>
          <a:lstStyle/>
          <a:p>
            <a:pPr>
              <a:defRPr/>
            </a:pPr>
            <a:r>
              <a:rPr lang="en-US"/>
              <a:t>September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20</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[Template] Motion #?</a:t>
            </a:r>
          </a:p>
        </p:txBody>
      </p:sp>
      <p:sp>
        <p:nvSpPr>
          <p:cNvPr id="9" name="Content Placeholder 8"/>
          <p:cNvSpPr>
            <a:spLocks noGrp="1"/>
          </p:cNvSpPr>
          <p:nvPr>
            <p:ph idx="1"/>
          </p:nvPr>
        </p:nvSpPr>
        <p:spPr/>
        <p:txBody>
          <a:bodyPr/>
          <a:lstStyle/>
          <a:p>
            <a:r>
              <a:rPr lang="en-US" dirty="0"/>
              <a:t>Move to accept the comment resolution in [Doc. Number] for CIDs listed below:</a:t>
            </a:r>
          </a:p>
          <a:p>
            <a:pPr lvl="1"/>
            <a:r>
              <a:rPr lang="en-US" dirty="0"/>
              <a:t>[List CIDs here]</a:t>
            </a:r>
          </a:p>
          <a:p>
            <a:pPr lvl="1"/>
            <a:endParaRPr lang="en-US" dirty="0"/>
          </a:p>
          <a:p>
            <a:pPr lvl="1"/>
            <a:endParaRPr lang="en-US" dirty="0"/>
          </a:p>
          <a:p>
            <a:pPr lvl="1"/>
            <a:r>
              <a:rPr lang="en-US" dirty="0"/>
              <a:t>Move:</a:t>
            </a:r>
          </a:p>
          <a:p>
            <a:pPr lvl="1"/>
            <a:r>
              <a:rPr lang="en-US" dirty="0"/>
              <a:t>Second:</a:t>
            </a:r>
          </a:p>
          <a:p>
            <a:pPr lvl="1"/>
            <a:r>
              <a:rPr lang="en-US" dirty="0"/>
              <a:t>Result:</a:t>
            </a:r>
          </a:p>
        </p:txBody>
      </p:sp>
      <p:sp>
        <p:nvSpPr>
          <p:cNvPr id="5" name="Date Placeholder 4"/>
          <p:cNvSpPr>
            <a:spLocks noGrp="1"/>
          </p:cNvSpPr>
          <p:nvPr>
            <p:ph type="dt" sz="half" idx="10"/>
          </p:nvPr>
        </p:nvSpPr>
        <p:spPr/>
        <p:txBody>
          <a:bodyPr/>
          <a:lstStyle/>
          <a:p>
            <a:pPr>
              <a:defRPr/>
            </a:pPr>
            <a:r>
              <a:rPr lang="en-US"/>
              <a:t>September 2020</a:t>
            </a:r>
            <a:endParaRPr lang="en-US" dirty="0"/>
          </a:p>
        </p:txBody>
      </p:sp>
      <p:sp>
        <p:nvSpPr>
          <p:cNvPr id="6" name="Footer Placeholder 5"/>
          <p:cNvSpPr>
            <a:spLocks noGrp="1"/>
          </p:cNvSpPr>
          <p:nvPr>
            <p:ph type="ftr" sz="quarter" idx="11"/>
          </p:nvPr>
        </p:nvSpPr>
        <p:spPr/>
        <p:txBody>
          <a:bodyPr/>
          <a:lstStyle/>
          <a:p>
            <a:pPr>
              <a:defRPr/>
            </a:pPr>
            <a:r>
              <a:rPr lang="en-US"/>
              <a:t>Minyoung Park (Intel Corp.)</a:t>
            </a:r>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a:t>Slide </a:t>
            </a:r>
            <a:fld id="{B3AADB1E-8AB1-401D-93B7-30E1984F35A9}" type="slidenum">
              <a:rPr lang="en-US" altLang="en-US" smtClean="0"/>
              <a:pPr>
                <a:defRPr/>
              </a:pPr>
              <a:t>21</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a:t>Abstract</a:t>
            </a:r>
          </a:p>
        </p:txBody>
      </p:sp>
      <p:sp>
        <p:nvSpPr>
          <p:cNvPr id="7171" name="Content Placeholder 2"/>
          <p:cNvSpPr>
            <a:spLocks noGrp="1"/>
          </p:cNvSpPr>
          <p:nvPr>
            <p:ph idx="1"/>
          </p:nvPr>
        </p:nvSpPr>
        <p:spPr/>
        <p:txBody>
          <a:bodyPr/>
          <a:lstStyle/>
          <a:p>
            <a:r>
              <a:rPr lang="en-US" altLang="en-US" dirty="0"/>
              <a:t>This presentation contains the IEEE 802.11 TGba Wake-up Radio (WUR) Operation agenda for the September 2020 session</a:t>
            </a:r>
          </a:p>
        </p:txBody>
      </p:sp>
      <p:sp>
        <p:nvSpPr>
          <p:cNvPr id="4" name="Date Placeholder 3"/>
          <p:cNvSpPr>
            <a:spLocks noGrp="1"/>
          </p:cNvSpPr>
          <p:nvPr>
            <p:ph type="dt" sz="quarter" idx="10"/>
          </p:nvPr>
        </p:nvSpPr>
        <p:spPr/>
        <p:txBody>
          <a:bodyPr/>
          <a:lstStyle/>
          <a:p>
            <a:pPr>
              <a:defRPr/>
            </a:pPr>
            <a:r>
              <a:rPr lang="en-US"/>
              <a:t>September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599"/>
            <a:ext cx="7772401" cy="1041147"/>
          </a:xfrm>
        </p:spPr>
        <p:txBody>
          <a:bodyPr/>
          <a:lstStyle/>
          <a:p>
            <a:r>
              <a:rPr lang="en-US" altLang="en-US" dirty="0"/>
              <a:t>Agenda</a:t>
            </a:r>
          </a:p>
        </p:txBody>
      </p:sp>
      <p:sp>
        <p:nvSpPr>
          <p:cNvPr id="21507" name="Content Placeholder 6"/>
          <p:cNvSpPr>
            <a:spLocks noGrp="1"/>
          </p:cNvSpPr>
          <p:nvPr>
            <p:ph sz="half" idx="1"/>
          </p:nvPr>
        </p:nvSpPr>
        <p:spPr>
          <a:xfrm>
            <a:off x="929218" y="1828800"/>
            <a:ext cx="10348382" cy="4652710"/>
          </a:xfrm>
        </p:spPr>
        <p:txBody>
          <a:bodyPr/>
          <a:lstStyle/>
          <a:p>
            <a:pPr marL="800100" lvl="1" indent="-342900">
              <a:spcBef>
                <a:spcPts val="0"/>
              </a:spcBef>
              <a:buFont typeface="+mj-lt"/>
              <a:buAutoNum type="arabicPeriod"/>
            </a:pPr>
            <a:endParaRPr lang="en-US" altLang="en-US" sz="1600" dirty="0"/>
          </a:p>
          <a:p>
            <a:pPr marL="800100" lvl="1" indent="-342900">
              <a:spcBef>
                <a:spcPts val="0"/>
              </a:spcBef>
              <a:buFont typeface="+mj-lt"/>
              <a:buAutoNum type="arabicPeriod"/>
            </a:pPr>
            <a:r>
              <a:rPr lang="en-US" altLang="en-US" dirty="0"/>
              <a:t>Call meeting to order</a:t>
            </a:r>
          </a:p>
          <a:p>
            <a:pPr marL="800100" lvl="1" indent="-342900">
              <a:spcBef>
                <a:spcPts val="0"/>
              </a:spcBef>
              <a:buFont typeface="+mj-lt"/>
              <a:buAutoNum type="arabicPeriod"/>
            </a:pPr>
            <a:r>
              <a:rPr lang="en-US" altLang="en-US" dirty="0"/>
              <a:t>Agenda setting</a:t>
            </a:r>
          </a:p>
          <a:p>
            <a:pPr marL="800100" lvl="1" indent="-342900">
              <a:spcBef>
                <a:spcPts val="0"/>
              </a:spcBef>
              <a:buFont typeface="+mj-lt"/>
              <a:buAutoNum type="arabicPeriod"/>
            </a:pPr>
            <a:r>
              <a:rPr lang="en-US" altLang="en-US" dirty="0"/>
              <a:t>Patent policy (links in the next slide)</a:t>
            </a:r>
          </a:p>
          <a:p>
            <a:pPr marL="800100" lvl="1" indent="-342900">
              <a:spcBef>
                <a:spcPts val="0"/>
              </a:spcBef>
              <a:buFont typeface="+mj-lt"/>
              <a:buAutoNum type="arabicPeriod"/>
            </a:pPr>
            <a:r>
              <a:rPr lang="en-US" altLang="en-US" dirty="0"/>
              <a:t>Attendance: </a:t>
            </a:r>
          </a:p>
          <a:p>
            <a:pPr marL="1143000" lvl="2" indent="-342900">
              <a:spcBef>
                <a:spcPts val="0"/>
              </a:spcBef>
              <a:buFont typeface="+mj-lt"/>
              <a:buAutoNum type="arabicPeriod"/>
            </a:pPr>
            <a:r>
              <a:rPr lang="en-US" altLang="en-US" dirty="0"/>
              <a:t>Use IMAT to register your attendance</a:t>
            </a:r>
          </a:p>
          <a:p>
            <a:pPr marL="800100" lvl="1" indent="-342900">
              <a:spcBef>
                <a:spcPts val="0"/>
              </a:spcBef>
              <a:buFont typeface="+mj-lt"/>
              <a:buAutoNum type="arabicPeriod"/>
            </a:pPr>
            <a:r>
              <a:rPr lang="en-US" altLang="en-US" dirty="0"/>
              <a:t>Snapshot</a:t>
            </a:r>
          </a:p>
          <a:p>
            <a:pPr marL="800100" lvl="1" indent="-342900">
              <a:spcBef>
                <a:spcPts val="0"/>
              </a:spcBef>
              <a:buFont typeface="+mj-lt"/>
              <a:buAutoNum type="arabicPeriod"/>
            </a:pPr>
            <a:r>
              <a:rPr lang="en-US" altLang="en-US" dirty="0"/>
              <a:t>Motions</a:t>
            </a:r>
          </a:p>
          <a:p>
            <a:pPr marL="1143000" lvl="2" indent="-342900">
              <a:spcBef>
                <a:spcPts val="0"/>
              </a:spcBef>
              <a:buFont typeface="+mj-lt"/>
              <a:buAutoNum type="arabicPeriod"/>
            </a:pPr>
            <a:r>
              <a:rPr lang="en-US" altLang="en-US" dirty="0"/>
              <a:t>Meeting minutes - August CRC call [20/1199r0]</a:t>
            </a:r>
          </a:p>
          <a:p>
            <a:pPr marL="1143000" lvl="2" indent="-342900">
              <a:spcBef>
                <a:spcPts val="0"/>
              </a:spcBef>
              <a:buFont typeface="+mj-lt"/>
              <a:buAutoNum type="arabicPeriod"/>
            </a:pPr>
            <a:r>
              <a:rPr lang="en-US" altLang="en-US" dirty="0"/>
              <a:t>Reaffirmation motions for vice chair, secretary, technical editor</a:t>
            </a:r>
          </a:p>
          <a:p>
            <a:pPr marL="1485900" lvl="3" indent="-342900">
              <a:spcBef>
                <a:spcPts val="0"/>
              </a:spcBef>
              <a:buFont typeface="+mj-lt"/>
              <a:buAutoNum type="arabicPeriod"/>
            </a:pPr>
            <a:r>
              <a:rPr lang="en-US" altLang="en-US" dirty="0"/>
              <a:t>Every 2 year one meeting after WG chair election</a:t>
            </a:r>
          </a:p>
          <a:p>
            <a:pPr marL="800100" lvl="1" indent="-342900">
              <a:spcBef>
                <a:spcPts val="0"/>
              </a:spcBef>
              <a:buFont typeface="+mj-lt"/>
              <a:buAutoNum type="arabicPeriod"/>
            </a:pPr>
            <a:r>
              <a:rPr lang="en-US" altLang="en-US" dirty="0"/>
              <a:t>Timeline</a:t>
            </a:r>
          </a:p>
          <a:p>
            <a:pPr marL="800100" lvl="1" indent="-342900">
              <a:spcBef>
                <a:spcPts val="0"/>
              </a:spcBef>
              <a:buFont typeface="+mj-lt"/>
              <a:buAutoNum type="arabicPeriod"/>
            </a:pPr>
            <a:r>
              <a:rPr lang="en-US" altLang="en-US" dirty="0"/>
              <a:t>Adjourn</a:t>
            </a:r>
            <a:endParaRPr lang="en-US" altLang="en-US" sz="2000" dirty="0"/>
          </a:p>
          <a:p>
            <a:pPr marL="914400" lvl="1" indent="-457200">
              <a:spcBef>
                <a:spcPts val="0"/>
              </a:spcBef>
              <a:buFont typeface="+mj-lt"/>
              <a:buAutoNum type="arabicPeriod"/>
            </a:pPr>
            <a:endParaRPr lang="en-US" altLang="en-US" sz="2000" dirty="0"/>
          </a:p>
          <a:p>
            <a:pPr marL="800100" lvl="1" indent="-342900">
              <a:spcBef>
                <a:spcPts val="100"/>
              </a:spcBef>
              <a:buFont typeface="+mj-lt"/>
              <a:buAutoNum type="arabicPeriod"/>
            </a:pPr>
            <a:endParaRPr lang="en-US" altLang="en-US" sz="1600" dirty="0"/>
          </a:p>
        </p:txBody>
      </p:sp>
      <p:sp>
        <p:nvSpPr>
          <p:cNvPr id="4" name="Date Placeholder 3"/>
          <p:cNvSpPr>
            <a:spLocks noGrp="1"/>
          </p:cNvSpPr>
          <p:nvPr>
            <p:ph type="dt" sz="quarter" idx="10"/>
          </p:nvPr>
        </p:nvSpPr>
        <p:spPr/>
        <p:txBody>
          <a:bodyPr/>
          <a:lstStyle/>
          <a:p>
            <a:pPr>
              <a:defRPr/>
            </a:pPr>
            <a:r>
              <a:rPr lang="en-US"/>
              <a:t>September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4</a:t>
            </a:fld>
            <a:endParaRPr lang="en-US" altLang="en-US" sz="1200" b="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a:t>September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5</a:t>
            </a:fld>
            <a:endParaRPr lang="en-US" altLang="en-US"/>
          </a:p>
        </p:txBody>
      </p:sp>
    </p:spTree>
    <p:extLst>
      <p:ext uri="{BB962C8B-B14F-4D97-AF65-F5344CB8AC3E}">
        <p14:creationId xmlns:p14="http://schemas.microsoft.com/office/powerpoint/2010/main" val="216962617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a:t>Minyoung Park (Intel Corp.)</a:t>
            </a:r>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6</a:t>
            </a:fld>
            <a:endParaRPr lang="en-US" altLang="en-US"/>
          </a:p>
        </p:txBody>
      </p:sp>
      <p:sp>
        <p:nvSpPr>
          <p:cNvPr id="4" name="Date Placeholder 3"/>
          <p:cNvSpPr>
            <a:spLocks noGrp="1"/>
          </p:cNvSpPr>
          <p:nvPr>
            <p:ph type="dt" sz="half" idx="10"/>
          </p:nvPr>
        </p:nvSpPr>
        <p:spPr/>
        <p:txBody>
          <a:bodyPr/>
          <a:lstStyle/>
          <a:p>
            <a:pPr>
              <a:defRPr/>
            </a:pPr>
            <a:r>
              <a:rPr lang="en-US"/>
              <a:t>September 2020</a:t>
            </a:r>
            <a:endParaRPr lang="en-US" dirty="0"/>
          </a:p>
        </p:txBody>
      </p:sp>
    </p:spTree>
    <p:extLst>
      <p:ext uri="{BB962C8B-B14F-4D97-AF65-F5344CB8AC3E}">
        <p14:creationId xmlns:p14="http://schemas.microsoft.com/office/powerpoint/2010/main" val="4250480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a:t>September 2020</a:t>
            </a:r>
            <a:endParaRPr lang="en-US" dirty="0"/>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7</a:t>
            </a:fld>
            <a:endParaRPr lang="en-US" altLang="en-US"/>
          </a:p>
        </p:txBody>
      </p:sp>
    </p:spTree>
    <p:extLst>
      <p:ext uri="{BB962C8B-B14F-4D97-AF65-F5344CB8AC3E}">
        <p14:creationId xmlns:p14="http://schemas.microsoft.com/office/powerpoint/2010/main" val="628771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a:t>September 2020</a:t>
            </a:r>
            <a:endParaRPr lang="en-US" dirty="0"/>
          </a:p>
        </p:txBody>
      </p:sp>
      <p:sp>
        <p:nvSpPr>
          <p:cNvPr id="4" name="Footer Placeholder 3"/>
          <p:cNvSpPr>
            <a:spLocks noGrp="1"/>
          </p:cNvSpPr>
          <p:nvPr>
            <p:ph type="ftr" sz="quarter" idx="11"/>
          </p:nvPr>
        </p:nvSpPr>
        <p:spPr/>
        <p:txBody>
          <a:bodyPr/>
          <a:lstStyle/>
          <a:p>
            <a:pPr>
              <a:defRPr/>
            </a:pPr>
            <a:r>
              <a:rPr lang="en-US"/>
              <a:t>Minyoung Park (Intel Corp.)</a:t>
            </a:r>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336360957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 behavior in IEEE-SA activities is guided</a:t>
            </a:r>
            <a:br>
              <a:rPr lang="en-US"/>
            </a:br>
            <a:r>
              <a:rPr lang="en-US"/>
              <a:t>by the IEEE Codes of Ethics &amp; Conduct</a:t>
            </a:r>
            <a:endParaRPr lang="en-US" dirty="0"/>
          </a:p>
        </p:txBody>
      </p:sp>
      <p:sp>
        <p:nvSpPr>
          <p:cNvPr id="3" name="Content Placeholder 2"/>
          <p:cNvSpPr>
            <a:spLocks noGrp="1"/>
          </p:cNvSpPr>
          <p:nvPr>
            <p:ph idx="1"/>
          </p:nvPr>
        </p:nvSpPr>
        <p:spPr/>
        <p:txBody>
          <a:bodyPr/>
          <a:lstStyle/>
          <a:p>
            <a:r>
              <a:rPr lang="en-US" sz="2000" dirty="0"/>
              <a:t>All participants in IEEE-SA activities are expected to adhere to the core principles underlying the:</a:t>
            </a:r>
          </a:p>
          <a:p>
            <a:pPr lvl="1"/>
            <a:r>
              <a:rPr lang="en-US" sz="1800" dirty="0">
                <a:hlinkClick r:id="rId2"/>
              </a:rPr>
              <a:t>IEEE Code of Ethics</a:t>
            </a:r>
            <a:endParaRPr lang="en-US" sz="1800" dirty="0"/>
          </a:p>
          <a:p>
            <a:pPr lvl="1"/>
            <a:r>
              <a:rPr lang="en-US" sz="1800" dirty="0">
                <a:hlinkClick r:id="rId3"/>
              </a:rPr>
              <a:t>IEEE Code of Conduct</a:t>
            </a:r>
            <a:endParaRPr lang="en-US" sz="1800" dirty="0"/>
          </a:p>
          <a:p>
            <a:r>
              <a:rPr lang="en-US" sz="2000" dirty="0"/>
              <a:t>The core principles of the IEEE Codes of Ethics &amp; Conduct are to:</a:t>
            </a:r>
          </a:p>
          <a:p>
            <a:pPr lvl="1"/>
            <a:r>
              <a:rPr lang="en-US" sz="1800" dirty="0"/>
              <a:t>Uphold the highest standards of integrity, responsible behavior, and ethical and professional conduct</a:t>
            </a:r>
          </a:p>
          <a:p>
            <a:pPr lvl="1"/>
            <a:r>
              <a:rPr lang="en-US" sz="1800" dirty="0"/>
              <a:t>Treat people fairly and with respect, to not engage in harassment, discrimination, or retaliation, and to protect people's privacy.</a:t>
            </a:r>
          </a:p>
          <a:p>
            <a:pPr lvl="1"/>
            <a:r>
              <a:rPr lang="en-US" sz="1800" dirty="0"/>
              <a:t>Avoid injuring others, their property, reputation, or employment by false or malicious action</a:t>
            </a:r>
          </a:p>
          <a:p>
            <a:r>
              <a:rPr lang="en-US" sz="2000" dirty="0"/>
              <a:t>The most recent versions of these Codes are available at</a:t>
            </a:r>
          </a:p>
          <a:p>
            <a:pPr lvl="1"/>
            <a:r>
              <a:rPr lang="en-US" sz="1800" dirty="0">
                <a:hlinkClick r:id="rId4"/>
              </a:rPr>
              <a:t>http://www.ieee.org/about/corporate/governance</a:t>
            </a:r>
            <a:endParaRPr lang="en-US" sz="1800" dirty="0"/>
          </a:p>
        </p:txBody>
      </p:sp>
      <p:sp>
        <p:nvSpPr>
          <p:cNvPr id="6" name="Date Placeholder 5"/>
          <p:cNvSpPr>
            <a:spLocks noGrp="1"/>
          </p:cNvSpPr>
          <p:nvPr>
            <p:ph type="dt" idx="10"/>
          </p:nvPr>
        </p:nvSpPr>
        <p:spPr>
          <a:xfrm>
            <a:off x="928688" y="333375"/>
            <a:ext cx="1182687" cy="276225"/>
          </a:xfrm>
        </p:spPr>
        <p:txBody>
          <a:bodyPr/>
          <a:lstStyle/>
          <a:p>
            <a:r>
              <a:rPr lang="en-US"/>
              <a:t>September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29916505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196539</TotalTime>
  <Words>1932</Words>
  <Application>Microsoft Office PowerPoint</Application>
  <PresentationFormat>Widescreen</PresentationFormat>
  <Paragraphs>272</Paragraphs>
  <Slides>21</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Monotype Sorts</vt:lpstr>
      <vt:lpstr>Arial</vt:lpstr>
      <vt:lpstr>Calibri</vt:lpstr>
      <vt:lpstr>Helvetica</vt:lpstr>
      <vt:lpstr>Times New Roman</vt:lpstr>
      <vt:lpstr>802-11-Submission</vt:lpstr>
      <vt:lpstr>Document</vt:lpstr>
      <vt:lpstr>September 2020  TGba Agenda</vt:lpstr>
      <vt:lpstr>IEEE 802.11 TGba: Wake-up Radio Operation</vt:lpstr>
      <vt:lpstr>Abstract</vt:lpstr>
      <vt:lpstr>Agenda</vt:lpstr>
      <vt:lpstr>Instructions for the WG Chair</vt:lpstr>
      <vt:lpstr>Participants have a duty to inform the IEEE</vt:lpstr>
      <vt:lpstr>Ways to inform IEEE</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TGba Snapshot</vt:lpstr>
      <vt:lpstr>Motion - Minutes</vt:lpstr>
      <vt:lpstr>Vice Chair reaffirmation motion</vt:lpstr>
      <vt:lpstr>Secretary reaffirmation motion</vt:lpstr>
      <vt:lpstr>Technical Editor reaffirmation motion</vt:lpstr>
      <vt:lpstr>Timeline</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11-19/2124</dc:title>
  <dc:subject>Submission</dc:subject>
  <dc:creator>minyoung.park@intel.com</dc:creator>
  <cp:keywords>July 2018, CTPClassification=CTP_NT</cp:keywords>
  <dc:description>TGba Agenda July 2018</dc:description>
  <cp:lastModifiedBy>Park, Minyoung</cp:lastModifiedBy>
  <cp:revision>6028</cp:revision>
  <cp:lastPrinted>2014-11-04T15:04:57Z</cp:lastPrinted>
  <dcterms:created xsi:type="dcterms:W3CDTF">2007-04-17T18:10:23Z</dcterms:created>
  <dcterms:modified xsi:type="dcterms:W3CDTF">2020-08-27T22:53:57Z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2020-02-07 22:29:47Z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