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873" r:id="rId15"/>
    <p:sldId id="874" r:id="rId16"/>
    <p:sldId id="875" r:id="rId17"/>
    <p:sldId id="900" r:id="rId18"/>
    <p:sldId id="695" r:id="rId19"/>
    <p:sldId id="740" r:id="rId20"/>
    <p:sldId id="741" r:id="rId21"/>
    <p:sldId id="825"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9B21B0-3BE0-480C-B590-1A651808AB66}" v="19" dt="2020-08-27T22:42:38.412"/>
    <p1510:client id="{BF3DF544-DF5D-45EC-A364-3971797CF389}" v="1" dt="2020-08-27T22:46:54.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80" d="100"/>
          <a:sy n="80" d="100"/>
        </p:scale>
        <p:origin x="126" y="17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young" userId="127d513f-da54-4474-846e-76202393764d" providerId="ADAL" clId="{B033988D-5AD2-4E37-B69D-EC3BDC65A5E8}"/>
    <pc:docChg chg="addSld delSld modSld modMainMaster">
      <pc:chgData name="Minyoung" userId="127d513f-da54-4474-846e-76202393764d" providerId="ADAL" clId="{B033988D-5AD2-4E37-B69D-EC3BDC65A5E8}" dt="2020-08-27T22:01:55.923" v="37"/>
      <pc:docMkLst>
        <pc:docMk/>
      </pc:docMkLst>
      <pc:sldChg chg="del">
        <pc:chgData name="Minyoung" userId="127d513f-da54-4474-846e-76202393764d" providerId="ADAL" clId="{B033988D-5AD2-4E37-B69D-EC3BDC65A5E8}" dt="2020-08-27T22:01:04.738" v="36" actId="2696"/>
        <pc:sldMkLst>
          <pc:docMk/>
          <pc:sldMk cId="0" sldId="656"/>
        </pc:sldMkLst>
      </pc:sldChg>
      <pc:sldChg chg="modSp">
        <pc:chgData name="Minyoung" userId="127d513f-da54-4474-846e-76202393764d" providerId="ADAL" clId="{B033988D-5AD2-4E37-B69D-EC3BDC65A5E8}" dt="2020-08-27T22:00:47.682" v="26" actId="6549"/>
        <pc:sldMkLst>
          <pc:docMk/>
          <pc:sldMk cId="0" sldId="678"/>
        </pc:sldMkLst>
        <pc:spChg chg="mod">
          <ac:chgData name="Minyoung" userId="127d513f-da54-4474-846e-76202393764d" providerId="ADAL" clId="{B033988D-5AD2-4E37-B69D-EC3BDC65A5E8}" dt="2020-08-27T22:00:47.682" v="26" actId="6549"/>
          <ac:spMkLst>
            <pc:docMk/>
            <pc:sldMk cId="0" sldId="678"/>
            <ac:spMk id="6147" creationId="{00000000-0000-0000-0000-000000000000}"/>
          </ac:spMkLst>
        </pc:spChg>
      </pc:sldChg>
      <pc:sldChg chg="modSp">
        <pc:chgData name="Minyoung" userId="127d513f-da54-4474-846e-76202393764d" providerId="ADAL" clId="{B033988D-5AD2-4E37-B69D-EC3BDC65A5E8}" dt="2020-08-27T22:00:58.667" v="35" actId="20577"/>
        <pc:sldMkLst>
          <pc:docMk/>
          <pc:sldMk cId="0" sldId="679"/>
        </pc:sldMkLst>
        <pc:spChg chg="mod">
          <ac:chgData name="Minyoung" userId="127d513f-da54-4474-846e-76202393764d" providerId="ADAL" clId="{B033988D-5AD2-4E37-B69D-EC3BDC65A5E8}" dt="2020-08-27T22:00:58.667" v="35" actId="20577"/>
          <ac:spMkLst>
            <pc:docMk/>
            <pc:sldMk cId="0" sldId="679"/>
            <ac:spMk id="7171" creationId="{00000000-0000-0000-0000-000000000000}"/>
          </ac:spMkLst>
        </pc:spChg>
      </pc:sldChg>
      <pc:sldChg chg="modSp">
        <pc:chgData name="Minyoung" userId="127d513f-da54-4474-846e-76202393764d" providerId="ADAL" clId="{B033988D-5AD2-4E37-B69D-EC3BDC65A5E8}" dt="2020-08-27T21:59:48.484" v="16" actId="20577"/>
        <pc:sldMkLst>
          <pc:docMk/>
          <pc:sldMk cId="0" sldId="708"/>
        </pc:sldMkLst>
        <pc:spChg chg="mod">
          <ac:chgData name="Minyoung" userId="127d513f-da54-4474-846e-76202393764d" providerId="ADAL" clId="{B033988D-5AD2-4E37-B69D-EC3BDC65A5E8}" dt="2020-08-27T21:59:42.139" v="2" actId="20577"/>
          <ac:spMkLst>
            <pc:docMk/>
            <pc:sldMk cId="0" sldId="708"/>
            <ac:spMk id="12" creationId="{00000000-0000-0000-0000-000000000000}"/>
          </ac:spMkLst>
        </pc:spChg>
        <pc:spChg chg="mod">
          <ac:chgData name="Minyoung" userId="127d513f-da54-4474-846e-76202393764d" providerId="ADAL" clId="{B033988D-5AD2-4E37-B69D-EC3BDC65A5E8}" dt="2020-08-27T21:59:48.484" v="16" actId="20577"/>
          <ac:spMkLst>
            <pc:docMk/>
            <pc:sldMk cId="0" sldId="708"/>
            <ac:spMk id="4098" creationId="{00000000-0000-0000-0000-000000000000}"/>
          </ac:spMkLst>
        </pc:spChg>
      </pc:sldChg>
      <pc:sldChg chg="add">
        <pc:chgData name="Minyoung" userId="127d513f-da54-4474-846e-76202393764d" providerId="ADAL" clId="{B033988D-5AD2-4E37-B69D-EC3BDC65A5E8}" dt="2020-08-27T22:01:55.923" v="37"/>
        <pc:sldMkLst>
          <pc:docMk/>
          <pc:sldMk cId="2897782500" sldId="872"/>
        </pc:sldMkLst>
      </pc:sldChg>
      <pc:sldMasterChg chg="modSp">
        <pc:chgData name="Minyoung" userId="127d513f-da54-4474-846e-76202393764d" providerId="ADAL" clId="{B033988D-5AD2-4E37-B69D-EC3BDC65A5E8}" dt="2020-08-27T22:00:19.325" v="24" actId="20577"/>
        <pc:sldMasterMkLst>
          <pc:docMk/>
          <pc:sldMasterMk cId="0" sldId="2147483648"/>
        </pc:sldMasterMkLst>
        <pc:spChg chg="mod">
          <ac:chgData name="Minyoung" userId="127d513f-da54-4474-846e-76202393764d" providerId="ADAL" clId="{B033988D-5AD2-4E37-B69D-EC3BDC65A5E8}" dt="2020-08-27T22:00:19.325" v="24" actId="20577"/>
          <ac:spMkLst>
            <pc:docMk/>
            <pc:sldMasterMk cId="0" sldId="2147483648"/>
            <ac:spMk id="1031" creationId="{00000000-0000-0000-0000-000000000000}"/>
          </ac:spMkLst>
        </pc:spChg>
      </pc:sldMasterChg>
    </pc:docChg>
  </pc:docChgLst>
  <pc:docChgLst>
    <pc:chgData name="Park, Minyoung" userId="127d513f-da54-4474-846e-76202393764d" providerId="ADAL" clId="{949B21B0-3BE0-480C-B590-1A651808AB66}"/>
    <pc:docChg chg="undo custSel addSld delSld modSld modMainMaster">
      <pc:chgData name="Park, Minyoung" userId="127d513f-da54-4474-846e-76202393764d" providerId="ADAL" clId="{949B21B0-3BE0-480C-B590-1A651808AB66}" dt="2020-08-27T22:42:38.412" v="1419"/>
      <pc:docMkLst>
        <pc:docMk/>
      </pc:docMkLst>
      <pc:sldChg chg="addSp delSp modSp del">
        <pc:chgData name="Park, Minyoung" userId="127d513f-da54-4474-846e-76202393764d" providerId="ADAL" clId="{949B21B0-3BE0-480C-B590-1A651808AB66}" dt="2020-08-27T22:06:48.796" v="64" actId="2696"/>
        <pc:sldMkLst>
          <pc:docMk/>
          <pc:sldMk cId="0" sldId="665"/>
        </pc:sldMkLst>
        <pc:spChg chg="add del">
          <ac:chgData name="Park, Minyoung" userId="127d513f-da54-4474-846e-76202393764d" providerId="ADAL" clId="{949B21B0-3BE0-480C-B590-1A651808AB66}" dt="2020-08-27T22:06:25.142" v="61"/>
          <ac:spMkLst>
            <pc:docMk/>
            <pc:sldMk cId="0" sldId="665"/>
            <ac:spMk id="2" creationId="{39F36D90-ECBC-4F12-952D-B97A1ECE4F15}"/>
          </ac:spMkLst>
        </pc:spChg>
        <pc:spChg chg="mod">
          <ac:chgData name="Park, Minyoung" userId="127d513f-da54-4474-846e-76202393764d" providerId="ADAL" clId="{949B21B0-3BE0-480C-B590-1A651808AB66}" dt="2020-08-27T22:03:44.360" v="13" actId="6549"/>
          <ac:spMkLst>
            <pc:docMk/>
            <pc:sldMk cId="0" sldId="665"/>
            <ac:spMk id="3" creationId="{00000000-0000-0000-0000-000000000000}"/>
          </ac:spMkLst>
        </pc:spChg>
      </pc:sldChg>
      <pc:sldChg chg="del">
        <pc:chgData name="Park, Minyoung" userId="127d513f-da54-4474-846e-76202393764d" providerId="ADAL" clId="{949B21B0-3BE0-480C-B590-1A651808AB66}" dt="2020-08-27T22:04:22.235" v="15" actId="2696"/>
        <pc:sldMkLst>
          <pc:docMk/>
          <pc:sldMk cId="0" sldId="666"/>
        </pc:sldMkLst>
      </pc:sldChg>
      <pc:sldChg chg="modSp">
        <pc:chgData name="Park, Minyoung" userId="127d513f-da54-4474-846e-76202393764d" providerId="ADAL" clId="{949B21B0-3BE0-480C-B590-1A651808AB66}" dt="2020-08-27T22:05:47.541" v="57" actId="20577"/>
        <pc:sldMkLst>
          <pc:docMk/>
          <pc:sldMk cId="0" sldId="678"/>
        </pc:sldMkLst>
        <pc:spChg chg="mod">
          <ac:chgData name="Park, Minyoung" userId="127d513f-da54-4474-846e-76202393764d" providerId="ADAL" clId="{949B21B0-3BE0-480C-B590-1A651808AB66}" dt="2020-08-27T22:05:47.541" v="57" actId="20577"/>
          <ac:spMkLst>
            <pc:docMk/>
            <pc:sldMk cId="0" sldId="678"/>
            <ac:spMk id="6147" creationId="{00000000-0000-0000-0000-000000000000}"/>
          </ac:spMkLst>
        </pc:spChg>
      </pc:sldChg>
      <pc:sldChg chg="del">
        <pc:chgData name="Park, Minyoung" userId="127d513f-da54-4474-846e-76202393764d" providerId="ADAL" clId="{949B21B0-3BE0-480C-B590-1A651808AB66}" dt="2020-08-27T22:35:27.914" v="1380" actId="2696"/>
        <pc:sldMkLst>
          <pc:docMk/>
          <pc:sldMk cId="0" sldId="694"/>
        </pc:sldMkLst>
      </pc:sldChg>
      <pc:sldChg chg="modSp">
        <pc:chgData name="Park, Minyoung" userId="127d513f-da54-4474-846e-76202393764d" providerId="ADAL" clId="{949B21B0-3BE0-480C-B590-1A651808AB66}" dt="2020-08-27T22:35:57.012" v="1416" actId="20577"/>
        <pc:sldMkLst>
          <pc:docMk/>
          <pc:sldMk cId="0" sldId="695"/>
        </pc:sldMkLst>
        <pc:spChg chg="mod">
          <ac:chgData name="Park, Minyoung" userId="127d513f-da54-4474-846e-76202393764d" providerId="ADAL" clId="{949B21B0-3BE0-480C-B590-1A651808AB66}" dt="2020-08-27T22:35:57.012" v="1416" actId="20577"/>
          <ac:spMkLst>
            <pc:docMk/>
            <pc:sldMk cId="0" sldId="695"/>
            <ac:spMk id="45059" creationId="{00000000-0000-0000-0000-000000000000}"/>
          </ac:spMkLst>
        </pc:spChg>
      </pc:sldChg>
      <pc:sldChg chg="del">
        <pc:chgData name="Park, Minyoung" userId="127d513f-da54-4474-846e-76202393764d" providerId="ADAL" clId="{949B21B0-3BE0-480C-B590-1A651808AB66}" dt="2020-08-27T22:04:24.056" v="16" actId="2696"/>
        <pc:sldMkLst>
          <pc:docMk/>
          <pc:sldMk cId="0" sldId="710"/>
        </pc:sldMkLst>
      </pc:sldChg>
      <pc:sldChg chg="del">
        <pc:chgData name="Park, Minyoung" userId="127d513f-da54-4474-846e-76202393764d" providerId="ADAL" clId="{949B21B0-3BE0-480C-B590-1A651808AB66}" dt="2020-08-27T22:06:02.652" v="58" actId="2696"/>
        <pc:sldMkLst>
          <pc:docMk/>
          <pc:sldMk cId="0" sldId="711"/>
        </pc:sldMkLst>
      </pc:sldChg>
      <pc:sldChg chg="modSp">
        <pc:chgData name="Park, Minyoung" userId="127d513f-da54-4474-846e-76202393764d" providerId="ADAL" clId="{949B21B0-3BE0-480C-B590-1A651808AB66}" dt="2020-08-27T22:26:09.514" v="1067" actId="20577"/>
        <pc:sldMkLst>
          <pc:docMk/>
          <pc:sldMk cId="0" sldId="721"/>
        </pc:sldMkLst>
        <pc:spChg chg="mod">
          <ac:chgData name="Park, Minyoung" userId="127d513f-da54-4474-846e-76202393764d" providerId="ADAL" clId="{949B21B0-3BE0-480C-B590-1A651808AB66}" dt="2020-08-27T22:26:09.514" v="1067" actId="20577"/>
          <ac:spMkLst>
            <pc:docMk/>
            <pc:sldMk cId="0" sldId="721"/>
            <ac:spMk id="38915" creationId="{00000000-0000-0000-0000-000000000000}"/>
          </ac:spMkLst>
        </pc:spChg>
      </pc:sldChg>
      <pc:sldChg chg="del">
        <pc:chgData name="Park, Minyoung" userId="127d513f-da54-4474-846e-76202393764d" providerId="ADAL" clId="{949B21B0-3BE0-480C-B590-1A651808AB66}" dt="2020-08-27T22:07:00.940" v="65" actId="2696"/>
        <pc:sldMkLst>
          <pc:docMk/>
          <pc:sldMk cId="0" sldId="750"/>
        </pc:sldMkLst>
      </pc:sldChg>
      <pc:sldChg chg="del">
        <pc:chgData name="Park, Minyoung" userId="127d513f-da54-4474-846e-76202393764d" providerId="ADAL" clId="{949B21B0-3BE0-480C-B590-1A651808AB66}" dt="2020-08-27T22:06:04.077" v="59" actId="2696"/>
        <pc:sldMkLst>
          <pc:docMk/>
          <pc:sldMk cId="0" sldId="762"/>
        </pc:sldMkLst>
      </pc:sldChg>
      <pc:sldChg chg="del">
        <pc:chgData name="Park, Minyoung" userId="127d513f-da54-4474-846e-76202393764d" providerId="ADAL" clId="{949B21B0-3BE0-480C-B590-1A651808AB66}" dt="2020-08-27T22:12:07.550" v="236" actId="2696"/>
        <pc:sldMkLst>
          <pc:docMk/>
          <pc:sldMk cId="256233926" sldId="781"/>
        </pc:sldMkLst>
      </pc:sldChg>
      <pc:sldChg chg="del">
        <pc:chgData name="Park, Minyoung" userId="127d513f-da54-4474-846e-76202393764d" providerId="ADAL" clId="{949B21B0-3BE0-480C-B590-1A651808AB66}" dt="2020-08-27T22:35:17.948" v="1379" actId="2696"/>
        <pc:sldMkLst>
          <pc:docMk/>
          <pc:sldMk cId="2292879087" sldId="800"/>
        </pc:sldMkLst>
      </pc:sldChg>
      <pc:sldChg chg="modSp">
        <pc:chgData name="Park, Minyoung" userId="127d513f-da54-4474-846e-76202393764d" providerId="ADAL" clId="{949B21B0-3BE0-480C-B590-1A651808AB66}" dt="2020-08-27T22:25:11.308" v="1037" actId="20577"/>
        <pc:sldMkLst>
          <pc:docMk/>
          <pc:sldMk cId="1653065574" sldId="809"/>
        </pc:sldMkLst>
        <pc:spChg chg="mod">
          <ac:chgData name="Park, Minyoung" userId="127d513f-da54-4474-846e-76202393764d" providerId="ADAL" clId="{949B21B0-3BE0-480C-B590-1A651808AB66}" dt="2020-08-27T22:13:44.074" v="310" actId="20577"/>
          <ac:spMkLst>
            <pc:docMk/>
            <pc:sldMk cId="1653065574" sldId="809"/>
            <ac:spMk id="31746" creationId="{00000000-0000-0000-0000-000000000000}"/>
          </ac:spMkLst>
        </pc:spChg>
        <pc:spChg chg="mod">
          <ac:chgData name="Park, Minyoung" userId="127d513f-da54-4474-846e-76202393764d" providerId="ADAL" clId="{949B21B0-3BE0-480C-B590-1A651808AB66}" dt="2020-08-27T22:25:11.308" v="1037" actId="20577"/>
          <ac:spMkLst>
            <pc:docMk/>
            <pc:sldMk cId="1653065574" sldId="809"/>
            <ac:spMk id="31747" creationId="{00000000-0000-0000-0000-000000000000}"/>
          </ac:spMkLst>
        </pc:spChg>
      </pc:sldChg>
      <pc:sldChg chg="del">
        <pc:chgData name="Park, Minyoung" userId="127d513f-da54-4474-846e-76202393764d" providerId="ADAL" clId="{949B21B0-3BE0-480C-B590-1A651808AB66}" dt="2020-08-27T22:29:01.896" v="1244" actId="2696"/>
        <pc:sldMkLst>
          <pc:docMk/>
          <pc:sldMk cId="1558553217" sldId="867"/>
        </pc:sldMkLst>
      </pc:sldChg>
      <pc:sldChg chg="del">
        <pc:chgData name="Park, Minyoung" userId="127d513f-da54-4474-846e-76202393764d" providerId="ADAL" clId="{949B21B0-3BE0-480C-B590-1A651808AB66}" dt="2020-08-27T22:29:05.631" v="1245" actId="2696"/>
        <pc:sldMkLst>
          <pc:docMk/>
          <pc:sldMk cId="1807324283" sldId="871"/>
        </pc:sldMkLst>
      </pc:sldChg>
      <pc:sldChg chg="modSp add">
        <pc:chgData name="Park, Minyoung" userId="127d513f-da54-4474-846e-76202393764d" providerId="ADAL" clId="{949B21B0-3BE0-480C-B590-1A651808AB66}" dt="2020-08-27T22:25:30.970" v="1051" actId="20577"/>
        <pc:sldMkLst>
          <pc:docMk/>
          <pc:sldMk cId="0" sldId="872"/>
        </pc:sldMkLst>
        <pc:spChg chg="mod">
          <ac:chgData name="Park, Minyoung" userId="127d513f-da54-4474-846e-76202393764d" providerId="ADAL" clId="{949B21B0-3BE0-480C-B590-1A651808AB66}" dt="2020-08-27T22:06:36.994" v="63" actId="6549"/>
          <ac:spMkLst>
            <pc:docMk/>
            <pc:sldMk cId="0" sldId="872"/>
            <ac:spMk id="21506" creationId="{00000000-0000-0000-0000-000000000000}"/>
          </ac:spMkLst>
        </pc:spChg>
        <pc:spChg chg="mod">
          <ac:chgData name="Park, Minyoung" userId="127d513f-da54-4474-846e-76202393764d" providerId="ADAL" clId="{949B21B0-3BE0-480C-B590-1A651808AB66}" dt="2020-08-27T22:25:30.970" v="1051" actId="20577"/>
          <ac:spMkLst>
            <pc:docMk/>
            <pc:sldMk cId="0" sldId="872"/>
            <ac:spMk id="21507" creationId="{00000000-0000-0000-0000-000000000000}"/>
          </ac:spMkLst>
        </pc:spChg>
      </pc:sldChg>
      <pc:sldChg chg="del">
        <pc:chgData name="Park, Minyoung" userId="127d513f-da54-4474-846e-76202393764d" providerId="ADAL" clId="{949B21B0-3BE0-480C-B590-1A651808AB66}" dt="2020-08-27T22:04:19.291" v="14" actId="2696"/>
        <pc:sldMkLst>
          <pc:docMk/>
          <pc:sldMk cId="2897782500" sldId="872"/>
        </pc:sldMkLst>
      </pc:sldChg>
      <pc:sldChg chg="modSp add">
        <pc:chgData name="Park, Minyoung" userId="127d513f-da54-4474-846e-76202393764d" providerId="ADAL" clId="{949B21B0-3BE0-480C-B590-1A651808AB66}" dt="2020-08-27T22:27:48.339" v="1159" actId="113"/>
        <pc:sldMkLst>
          <pc:docMk/>
          <pc:sldMk cId="3471565700" sldId="873"/>
        </pc:sldMkLst>
        <pc:spChg chg="mod">
          <ac:chgData name="Park, Minyoung" userId="127d513f-da54-4474-846e-76202393764d" providerId="ADAL" clId="{949B21B0-3BE0-480C-B590-1A651808AB66}" dt="2020-08-27T22:26:34.504" v="1101" actId="20577"/>
          <ac:spMkLst>
            <pc:docMk/>
            <pc:sldMk cId="3471565700" sldId="873"/>
            <ac:spMk id="2" creationId="{5A02D130-C2AC-4168-85EC-7D4A587DE65E}"/>
          </ac:spMkLst>
        </pc:spChg>
        <pc:spChg chg="mod">
          <ac:chgData name="Park, Minyoung" userId="127d513f-da54-4474-846e-76202393764d" providerId="ADAL" clId="{949B21B0-3BE0-480C-B590-1A651808AB66}" dt="2020-08-27T22:27:48.339" v="1159" actId="113"/>
          <ac:spMkLst>
            <pc:docMk/>
            <pc:sldMk cId="3471565700" sldId="873"/>
            <ac:spMk id="3" creationId="{221FD5A3-0501-4A91-8696-9F932752A308}"/>
          </ac:spMkLst>
        </pc:spChg>
      </pc:sldChg>
      <pc:sldChg chg="modSp add">
        <pc:chgData name="Park, Minyoung" userId="127d513f-da54-4474-846e-76202393764d" providerId="ADAL" clId="{949B21B0-3BE0-480C-B590-1A651808AB66}" dt="2020-08-27T22:28:22.788" v="1197" actId="313"/>
        <pc:sldMkLst>
          <pc:docMk/>
          <pc:sldMk cId="2177238623" sldId="874"/>
        </pc:sldMkLst>
        <pc:spChg chg="mod">
          <ac:chgData name="Park, Minyoung" userId="127d513f-da54-4474-846e-76202393764d" providerId="ADAL" clId="{949B21B0-3BE0-480C-B590-1A651808AB66}" dt="2020-08-27T22:28:03.201" v="1170" actId="20577"/>
          <ac:spMkLst>
            <pc:docMk/>
            <pc:sldMk cId="2177238623" sldId="874"/>
            <ac:spMk id="2" creationId="{5A02D130-C2AC-4168-85EC-7D4A587DE65E}"/>
          </ac:spMkLst>
        </pc:spChg>
        <pc:spChg chg="mod">
          <ac:chgData name="Park, Minyoung" userId="127d513f-da54-4474-846e-76202393764d" providerId="ADAL" clId="{949B21B0-3BE0-480C-B590-1A651808AB66}" dt="2020-08-27T22:28:22.788" v="1197" actId="313"/>
          <ac:spMkLst>
            <pc:docMk/>
            <pc:sldMk cId="2177238623" sldId="874"/>
            <ac:spMk id="3" creationId="{221FD5A3-0501-4A91-8696-9F932752A308}"/>
          </ac:spMkLst>
        </pc:spChg>
      </pc:sldChg>
      <pc:sldChg chg="modSp add">
        <pc:chgData name="Park, Minyoung" userId="127d513f-da54-4474-846e-76202393764d" providerId="ADAL" clId="{949B21B0-3BE0-480C-B590-1A651808AB66}" dt="2020-08-27T22:28:51.306" v="1243" actId="20577"/>
        <pc:sldMkLst>
          <pc:docMk/>
          <pc:sldMk cId="3447979232" sldId="875"/>
        </pc:sldMkLst>
        <pc:spChg chg="mod">
          <ac:chgData name="Park, Minyoung" userId="127d513f-da54-4474-846e-76202393764d" providerId="ADAL" clId="{949B21B0-3BE0-480C-B590-1A651808AB66}" dt="2020-08-27T22:28:37.704" v="1214" actId="20577"/>
          <ac:spMkLst>
            <pc:docMk/>
            <pc:sldMk cId="3447979232" sldId="875"/>
            <ac:spMk id="2" creationId="{5A02D130-C2AC-4168-85EC-7D4A587DE65E}"/>
          </ac:spMkLst>
        </pc:spChg>
        <pc:spChg chg="mod">
          <ac:chgData name="Park, Minyoung" userId="127d513f-da54-4474-846e-76202393764d" providerId="ADAL" clId="{949B21B0-3BE0-480C-B590-1A651808AB66}" dt="2020-08-27T22:28:51.306" v="1243" actId="20577"/>
          <ac:spMkLst>
            <pc:docMk/>
            <pc:sldMk cId="3447979232" sldId="875"/>
            <ac:spMk id="3" creationId="{221FD5A3-0501-4A91-8696-9F932752A308}"/>
          </ac:spMkLst>
        </pc:spChg>
      </pc:sldChg>
      <pc:sldChg chg="modSp add">
        <pc:chgData name="Park, Minyoung" userId="127d513f-da54-4474-846e-76202393764d" providerId="ADAL" clId="{949B21B0-3BE0-480C-B590-1A651808AB66}" dt="2020-08-27T22:34:04.045" v="1378" actId="20577"/>
        <pc:sldMkLst>
          <pc:docMk/>
          <pc:sldMk cId="1898896492" sldId="900"/>
        </pc:sldMkLst>
        <pc:spChg chg="mod">
          <ac:chgData name="Park, Minyoung" userId="127d513f-da54-4474-846e-76202393764d" providerId="ADAL" clId="{949B21B0-3BE0-480C-B590-1A651808AB66}" dt="2020-08-27T22:34:04.045" v="1378" actId="20577"/>
          <ac:spMkLst>
            <pc:docMk/>
            <pc:sldMk cId="1898896492" sldId="900"/>
            <ac:spMk id="3" creationId="{CA157F4B-6B8A-405E-928C-6115F5760D8D}"/>
          </ac:spMkLst>
        </pc:spChg>
      </pc:sldChg>
      <pc:sldMasterChg chg="modSp">
        <pc:chgData name="Park, Minyoung" userId="127d513f-da54-4474-846e-76202393764d" providerId="ADAL" clId="{949B21B0-3BE0-480C-B590-1A651808AB66}" dt="2020-08-27T22:42:38.412" v="1419"/>
        <pc:sldMasterMkLst>
          <pc:docMk/>
          <pc:sldMasterMk cId="0" sldId="2147483648"/>
        </pc:sldMasterMkLst>
        <pc:spChg chg="mod">
          <ac:chgData name="Park, Minyoung" userId="127d513f-da54-4474-846e-76202393764d" providerId="ADAL" clId="{949B21B0-3BE0-480C-B590-1A651808AB66}" dt="2020-08-27T22:42:38.412" v="1419"/>
          <ac:spMkLst>
            <pc:docMk/>
            <pc:sldMasterMk cId="0" sldId="2147483648"/>
            <ac:spMk id="1031" creationId="{00000000-0000-0000-0000-000000000000}"/>
          </ac:spMkLst>
        </pc:spChg>
      </pc:sldMasterChg>
    </pc:docChg>
  </pc:docChgLst>
  <pc:docChgLst>
    <pc:chgData name="Park, Minyoung" userId="127d513f-da54-4474-846e-76202393764d" providerId="ADAL" clId="{BF3DF544-DF5D-45EC-A364-3971797CF389}"/>
    <pc:docChg chg="custSel modSld">
      <pc:chgData name="Park, Minyoung" userId="127d513f-da54-4474-846e-76202393764d" providerId="ADAL" clId="{BF3DF544-DF5D-45EC-A364-3971797CF389}" dt="2020-08-27T22:53:55.232" v="106" actId="20577"/>
      <pc:docMkLst>
        <pc:docMk/>
      </pc:docMkLst>
      <pc:sldChg chg="modSp">
        <pc:chgData name="Park, Minyoung" userId="127d513f-da54-4474-846e-76202393764d" providerId="ADAL" clId="{BF3DF544-DF5D-45EC-A364-3971797CF389}" dt="2020-08-27T22:49:05.851" v="101" actId="20577"/>
        <pc:sldMkLst>
          <pc:docMk/>
          <pc:sldMk cId="0" sldId="678"/>
        </pc:sldMkLst>
        <pc:spChg chg="mod">
          <ac:chgData name="Park, Minyoung" userId="127d513f-da54-4474-846e-76202393764d" providerId="ADAL" clId="{BF3DF544-DF5D-45EC-A364-3971797CF389}" dt="2020-08-27T22:49:05.851" v="101" actId="20577"/>
          <ac:spMkLst>
            <pc:docMk/>
            <pc:sldMk cId="0" sldId="678"/>
            <ac:spMk id="6147" creationId="{00000000-0000-0000-0000-000000000000}"/>
          </ac:spMkLst>
        </pc:spChg>
      </pc:sldChg>
      <pc:sldChg chg="modSp">
        <pc:chgData name="Park, Minyoung" userId="127d513f-da54-4474-846e-76202393764d" providerId="ADAL" clId="{BF3DF544-DF5D-45EC-A364-3971797CF389}" dt="2020-08-27T22:53:55.232" v="106" actId="20577"/>
        <pc:sldMkLst>
          <pc:docMk/>
          <pc:sldMk cId="1653065574" sldId="809"/>
        </pc:sldMkLst>
        <pc:spChg chg="mod">
          <ac:chgData name="Park, Minyoung" userId="127d513f-da54-4474-846e-76202393764d" providerId="ADAL" clId="{BF3DF544-DF5D-45EC-A364-3971797CF389}" dt="2020-08-27T22:53:55.232" v="106" actId="20577"/>
          <ac:spMkLst>
            <pc:docMk/>
            <pc:sldMk cId="1653065574" sldId="809"/>
            <ac:spMk id="31746" creationId="{00000000-0000-0000-0000-000000000000}"/>
          </ac:spMkLst>
        </pc:spChg>
      </pc:sldChg>
      <pc:sldChg chg="modSp">
        <pc:chgData name="Park, Minyoung" userId="127d513f-da54-4474-846e-76202393764d" providerId="ADAL" clId="{BF3DF544-DF5D-45EC-A364-3971797CF389}" dt="2020-08-27T22:48:44.515" v="100" actId="20577"/>
        <pc:sldMkLst>
          <pc:docMk/>
          <pc:sldMk cId="0" sldId="872"/>
        </pc:sldMkLst>
        <pc:spChg chg="mod">
          <ac:chgData name="Park, Minyoung" userId="127d513f-da54-4474-846e-76202393764d" providerId="ADAL" clId="{BF3DF544-DF5D-45EC-A364-3971797CF389}" dt="2020-08-27T22:48:44.515" v="100" actId="20577"/>
          <ac:spMkLst>
            <pc:docMk/>
            <pc:sldMk cId="0" sldId="872"/>
            <ac:spMk id="21507" creationId="{00000000-0000-0000-0000-000000000000}"/>
          </ac:spMkLst>
        </pc:spChg>
      </pc:sldChg>
      <pc:sldChg chg="modSp">
        <pc:chgData name="Park, Minyoung" userId="127d513f-da54-4474-846e-76202393764d" providerId="ADAL" clId="{BF3DF544-DF5D-45EC-A364-3971797CF389}" dt="2020-08-27T22:46:07.745" v="16" actId="20577"/>
        <pc:sldMkLst>
          <pc:docMk/>
          <pc:sldMk cId="1898896492" sldId="900"/>
        </pc:sldMkLst>
        <pc:spChg chg="mod">
          <ac:chgData name="Park, Minyoung" userId="127d513f-da54-4474-846e-76202393764d" providerId="ADAL" clId="{BF3DF544-DF5D-45EC-A364-3971797CF389}" dt="2020-08-27T22:46:07.745" v="16" actId="20577"/>
          <ac:spMkLst>
            <pc:docMk/>
            <pc:sldMk cId="1898896492" sldId="900"/>
            <ac:spMk id="3" creationId="{CA157F4B-6B8A-405E-928C-6115F5760D8D}"/>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18</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September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802.11-20/1341r0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September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2020-8-27</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905000"/>
            <a:ext cx="10348382" cy="4570157"/>
          </a:xfrm>
        </p:spPr>
        <p:txBody>
          <a:bodyPr/>
          <a:lstStyle/>
          <a:p>
            <a:pPr>
              <a:defRPr/>
            </a:pPr>
            <a:r>
              <a:rPr lang="en-US" altLang="en-US" dirty="0"/>
              <a:t>July 2020: completed comment resolution on the initial SA ballot</a:t>
            </a:r>
          </a:p>
          <a:p>
            <a:pPr>
              <a:defRPr/>
            </a:pPr>
            <a:endParaRPr lang="en-US" altLang="en-US" dirty="0"/>
          </a:p>
          <a:p>
            <a:pPr>
              <a:defRPr/>
            </a:pPr>
            <a:r>
              <a:rPr lang="en-US" altLang="en-US" dirty="0"/>
              <a:t>August 2020: approved motion to create D7.0 based on the resolutions and start 1</a:t>
            </a:r>
            <a:r>
              <a:rPr lang="en-US" altLang="en-US" baseline="30000" dirty="0"/>
              <a:t>st</a:t>
            </a:r>
            <a:r>
              <a:rPr lang="en-US" altLang="en-US" dirty="0"/>
              <a:t> recirculation SA ballot</a:t>
            </a:r>
          </a:p>
          <a:p>
            <a:pPr lvl="1">
              <a:defRPr/>
            </a:pPr>
            <a:r>
              <a:rPr lang="en-US" altLang="en-US" dirty="0"/>
              <a:t>1</a:t>
            </a:r>
            <a:r>
              <a:rPr lang="en-US" altLang="en-US" baseline="30000" dirty="0"/>
              <a:t>st</a:t>
            </a:r>
            <a:r>
              <a:rPr lang="en-US" altLang="en-US" dirty="0"/>
              <a:t> recirculation SA ballot planned on September 14 (depending on the start date of 11md/ax/ay SA ballots)</a:t>
            </a:r>
          </a:p>
          <a:p>
            <a:pPr>
              <a:defRPr/>
            </a:pPr>
            <a:endParaRPr lang="en-US" altLang="en-US" dirty="0"/>
          </a:p>
          <a:p>
            <a:pPr>
              <a:defRPr/>
            </a:pPr>
            <a:r>
              <a:rPr lang="en-US" altLang="en-US" dirty="0" err="1"/>
              <a:t>RevCom</a:t>
            </a:r>
            <a:r>
              <a:rPr lang="en-US" altLang="en-US" dirty="0"/>
              <a:t> date moved to January 2021 due to other task groups schedule</a:t>
            </a:r>
          </a:p>
          <a:p>
            <a:pPr lvl="1">
              <a:defRPr/>
            </a:pPr>
            <a:r>
              <a:rPr lang="en-US" altLang="en-US" dirty="0" err="1"/>
              <a:t>TGax</a:t>
            </a:r>
            <a:r>
              <a:rPr lang="en-US" altLang="en-US" dirty="0"/>
              <a:t> and </a:t>
            </a:r>
            <a:r>
              <a:rPr lang="en-US" altLang="en-US" dirty="0" err="1"/>
              <a:t>TGay</a:t>
            </a:r>
            <a:r>
              <a:rPr lang="en-US" altLang="en-US" dirty="0"/>
              <a:t> changed their </a:t>
            </a:r>
            <a:r>
              <a:rPr lang="en-US" altLang="en-US" dirty="0" err="1"/>
              <a:t>RevCom</a:t>
            </a:r>
            <a:r>
              <a:rPr lang="en-US" altLang="en-US" dirty="0"/>
              <a:t> date to January 2021</a:t>
            </a:r>
          </a:p>
          <a:p>
            <a:pPr lvl="1">
              <a:defRPr/>
            </a:pPr>
            <a:r>
              <a:rPr lang="en-US" altLang="en-US" dirty="0"/>
              <a:t>December 11, 2020 is the submission deadline</a:t>
            </a:r>
          </a:p>
          <a:p>
            <a:pPr lvl="1">
              <a:defRPr/>
            </a:pPr>
            <a:endParaRPr lang="en-US" altLang="en-US" dirty="0"/>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August teleconference call [doc: IEEE 802.11-20/1199r0]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Vice Chair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Yunsong Yang as Vice Chair of Task Group BA</a:t>
            </a:r>
          </a:p>
          <a:p>
            <a:endParaRPr lang="en-US" dirty="0"/>
          </a:p>
          <a:p>
            <a:r>
              <a:rPr lang="en-US" b="0" dirty="0"/>
              <a:t>Move:</a:t>
            </a:r>
          </a:p>
          <a:p>
            <a:r>
              <a:rPr lang="en-US" b="0" dirty="0"/>
              <a:t>Second:</a:t>
            </a:r>
          </a:p>
          <a:p>
            <a:endParaRPr lang="en-US" b="0" dirty="0"/>
          </a:p>
          <a:p>
            <a:r>
              <a:rPr lang="en-US" b="0" dirty="0"/>
              <a:t>Result:</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47156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Secretary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Leif Wilhelmsson as Secretary of Task Group BA</a:t>
            </a:r>
          </a:p>
          <a:p>
            <a:endParaRPr lang="en-US" dirty="0"/>
          </a:p>
          <a:p>
            <a:r>
              <a:rPr lang="en-US" b="0" dirty="0"/>
              <a:t>Move:</a:t>
            </a:r>
          </a:p>
          <a:p>
            <a:r>
              <a:rPr lang="en-US" b="0" dirty="0"/>
              <a:t>Second:</a:t>
            </a:r>
          </a:p>
          <a:p>
            <a:endParaRPr lang="en-US" b="0" dirty="0"/>
          </a:p>
          <a:p>
            <a:r>
              <a:rPr lang="en-US" b="0" dirty="0"/>
              <a:t>Result:</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177238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2D130-C2AC-4168-85EC-7D4A587DE65E}"/>
              </a:ext>
            </a:extLst>
          </p:cNvPr>
          <p:cNvSpPr>
            <a:spLocks noGrp="1"/>
          </p:cNvSpPr>
          <p:nvPr>
            <p:ph type="title"/>
          </p:nvPr>
        </p:nvSpPr>
        <p:spPr/>
        <p:txBody>
          <a:bodyPr/>
          <a:lstStyle/>
          <a:p>
            <a:r>
              <a:rPr lang="en-US" dirty="0"/>
              <a:t>Technical Editor reaffirmation motion</a:t>
            </a:r>
          </a:p>
        </p:txBody>
      </p:sp>
      <p:sp>
        <p:nvSpPr>
          <p:cNvPr id="3" name="Content Placeholder 2">
            <a:extLst>
              <a:ext uri="{FF2B5EF4-FFF2-40B4-BE49-F238E27FC236}">
                <a16:creationId xmlns:a16="http://schemas.microsoft.com/office/drawing/2014/main" id="{221FD5A3-0501-4A91-8696-9F932752A308}"/>
              </a:ext>
            </a:extLst>
          </p:cNvPr>
          <p:cNvSpPr>
            <a:spLocks noGrp="1"/>
          </p:cNvSpPr>
          <p:nvPr>
            <p:ph idx="1"/>
          </p:nvPr>
        </p:nvSpPr>
        <p:spPr/>
        <p:txBody>
          <a:bodyPr/>
          <a:lstStyle/>
          <a:p>
            <a:r>
              <a:rPr lang="en-US" dirty="0"/>
              <a:t>Move to reaffirm Po-Kai Huang as Technical Editor of Task Group BA</a:t>
            </a:r>
          </a:p>
          <a:p>
            <a:endParaRPr lang="en-US" dirty="0"/>
          </a:p>
          <a:p>
            <a:r>
              <a:rPr lang="en-US" b="0" dirty="0"/>
              <a:t>Move:</a:t>
            </a:r>
          </a:p>
          <a:p>
            <a:r>
              <a:rPr lang="en-US" b="0" dirty="0"/>
              <a:t>Second:</a:t>
            </a:r>
          </a:p>
          <a:p>
            <a:endParaRPr lang="en-US" b="0" dirty="0"/>
          </a:p>
          <a:p>
            <a:r>
              <a:rPr lang="en-US" b="0" dirty="0"/>
              <a:t>Result:</a:t>
            </a:r>
          </a:p>
        </p:txBody>
      </p:sp>
      <p:sp>
        <p:nvSpPr>
          <p:cNvPr id="4" name="Date Placeholder 3">
            <a:extLst>
              <a:ext uri="{FF2B5EF4-FFF2-40B4-BE49-F238E27FC236}">
                <a16:creationId xmlns:a16="http://schemas.microsoft.com/office/drawing/2014/main" id="{DFDB8F30-C492-401F-82CE-00E66E75B892}"/>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BCB15EFB-545B-47D9-A507-BF4132217A7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B21A364D-5005-455F-A745-9F8DF0D985B4}"/>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44797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t>September </a:t>
            </a:r>
            <a:r>
              <a:rPr lang="en-US" strike="sngStrike" dirty="0"/>
              <a:t>August</a:t>
            </a:r>
            <a:r>
              <a:rPr lang="en-US" dirty="0"/>
              <a:t>: 15-day recirc D7.0 (September 14 – 29: tentative)</a:t>
            </a:r>
          </a:p>
          <a:p>
            <a:pPr lvl="1"/>
            <a:r>
              <a:rPr lang="en-US" dirty="0"/>
              <a:t>October: comment resolution on D7.0</a:t>
            </a:r>
          </a:p>
          <a:p>
            <a:pPr lvl="1"/>
            <a:r>
              <a:rPr lang="en-US" dirty="0"/>
              <a:t>October-November: D8.0 Recirc/Unchanged recirc</a:t>
            </a:r>
          </a:p>
          <a:p>
            <a:pPr lvl="1"/>
            <a:r>
              <a:rPr lang="en-US" dirty="0"/>
              <a:t>November 13 – 802 EC Approval</a:t>
            </a:r>
          </a:p>
          <a:p>
            <a:pPr lvl="1"/>
            <a:r>
              <a:rPr lang="en-US" dirty="0"/>
              <a:t>December 11 – Draft to </a:t>
            </a:r>
            <a:r>
              <a:rPr lang="en-US" dirty="0" err="1"/>
              <a:t>RevCom</a:t>
            </a:r>
            <a:endParaRPr lang="en-US" dirty="0"/>
          </a:p>
          <a:p>
            <a:r>
              <a:rPr lang="en-US" dirty="0"/>
              <a:t>2021</a:t>
            </a:r>
          </a:p>
          <a:p>
            <a:pPr lvl="1"/>
            <a:r>
              <a:rPr lang="en-US" dirty="0"/>
              <a:t>January: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September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19</a:t>
            </a:fld>
            <a:endParaRPr lang="en-US" altLang="en-US" sz="1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September 14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September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September 2020 session</a:t>
            </a:r>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Motions</a:t>
            </a:r>
          </a:p>
          <a:p>
            <a:pPr marL="1143000" lvl="2" indent="-342900">
              <a:spcBef>
                <a:spcPts val="0"/>
              </a:spcBef>
              <a:buFont typeface="+mj-lt"/>
              <a:buAutoNum type="arabicPeriod"/>
            </a:pPr>
            <a:r>
              <a:rPr lang="en-US" altLang="en-US" dirty="0"/>
              <a:t>Meeting minutes - August CRC call [20/1199r0]</a:t>
            </a:r>
          </a:p>
          <a:p>
            <a:pPr marL="1143000" lvl="2" indent="-342900">
              <a:spcBef>
                <a:spcPts val="0"/>
              </a:spcBef>
              <a:buFont typeface="+mj-lt"/>
              <a:buAutoNum type="arabicPeriod"/>
            </a:pPr>
            <a:r>
              <a:rPr lang="en-US" altLang="en-US" dirty="0"/>
              <a:t>Reaffirmation motions for vice chair, secretary, technical editor</a:t>
            </a:r>
          </a:p>
          <a:p>
            <a:pPr marL="1485900" lvl="3" indent="-342900">
              <a:spcBef>
                <a:spcPts val="0"/>
              </a:spcBef>
              <a:buFont typeface="+mj-lt"/>
              <a:buAutoNum type="arabicPeriod"/>
            </a:pPr>
            <a:r>
              <a:rPr lang="en-US" altLang="en-US" dirty="0"/>
              <a:t>Every 2 year one meeting after WG chair election</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September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September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September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September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September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September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196539</TotalTime>
  <Words>1932</Words>
  <Application>Microsoft Office PowerPoint</Application>
  <PresentationFormat>Widescreen</PresentationFormat>
  <Paragraphs>272</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Monotype Sorts</vt:lpstr>
      <vt:lpstr>Arial</vt:lpstr>
      <vt:lpstr>Calibri</vt:lpstr>
      <vt:lpstr>Helvetica</vt:lpstr>
      <vt:lpstr>Times New Roman</vt:lpstr>
      <vt:lpstr>802-11-Submission</vt:lpstr>
      <vt:lpstr>Document</vt:lpstr>
      <vt:lpstr>September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Vice Chair reaffirmation motion</vt:lpstr>
      <vt:lpstr>Secretary reaffirmation motion</vt:lpstr>
      <vt:lpstr>Technical Editor reaffirmation motion</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6028</cp:revision>
  <cp:lastPrinted>2014-11-04T15:04:57Z</cp:lastPrinted>
  <dcterms:created xsi:type="dcterms:W3CDTF">2007-04-17T18:10:23Z</dcterms:created>
  <dcterms:modified xsi:type="dcterms:W3CDTF">2020-08-27T22:53:57Z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