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68" r:id="rId6"/>
    <p:sldId id="266" r:id="rId7"/>
    <p:sldId id="269" r:id="rId8"/>
    <p:sldId id="27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5ABED-3D11-4798-95A8-24BED2CD8E36}" v="2" dt="2020-11-02T18:04:08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34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02BDF002-2C1F-4807-9BE3-BFC182D6BC07}"/>
    <pc:docChg chg="undo addSld delSld modSld modMainMaster">
      <pc:chgData name="Park, Minyoung" userId="127d513f-da54-4474-846e-76202393764d" providerId="ADAL" clId="{02BDF002-2C1F-4807-9BE3-BFC182D6BC07}" dt="2020-11-02T18:04:40.560" v="36" actId="20577"/>
      <pc:docMkLst>
        <pc:docMk/>
      </pc:docMkLst>
      <pc:sldChg chg="modSp">
        <pc:chgData name="Park, Minyoung" userId="127d513f-da54-4474-846e-76202393764d" providerId="ADAL" clId="{02BDF002-2C1F-4807-9BE3-BFC182D6BC07}" dt="2020-10-29T23:17:51.707" v="15" actId="113"/>
        <pc:sldMkLst>
          <pc:docMk/>
          <pc:sldMk cId="3909125551" sldId="258"/>
        </pc:sldMkLst>
        <pc:spChg chg="mod">
          <ac:chgData name="Park, Minyoung" userId="127d513f-da54-4474-846e-76202393764d" providerId="ADAL" clId="{02BDF002-2C1F-4807-9BE3-BFC182D6BC07}" dt="2020-10-29T23:17:51.707" v="15" actId="113"/>
          <ac:spMkLst>
            <pc:docMk/>
            <pc:sldMk cId="3909125551" sldId="258"/>
            <ac:spMk id="3" creationId="{00000000-0000-0000-0000-000000000000}"/>
          </ac:spMkLst>
        </pc:spChg>
      </pc:sldChg>
      <pc:sldChg chg="modSp">
        <pc:chgData name="Park, Minyoung" userId="127d513f-da54-4474-846e-76202393764d" providerId="ADAL" clId="{02BDF002-2C1F-4807-9BE3-BFC182D6BC07}" dt="2020-10-29T23:17:33.211" v="13" actId="1076"/>
        <pc:sldMkLst>
          <pc:docMk/>
          <pc:sldMk cId="2030004735" sldId="260"/>
        </pc:sldMkLst>
        <pc:spChg chg="mod">
          <ac:chgData name="Park, Minyoung" userId="127d513f-da54-4474-846e-76202393764d" providerId="ADAL" clId="{02BDF002-2C1F-4807-9BE3-BFC182D6BC07}" dt="2020-10-29T23:17:32.785" v="12" actId="14100"/>
          <ac:spMkLst>
            <pc:docMk/>
            <pc:sldMk cId="2030004735" sldId="260"/>
            <ac:spMk id="10" creationId="{00000000-0000-0000-0000-000000000000}"/>
          </ac:spMkLst>
        </pc:spChg>
        <pc:spChg chg="mod">
          <ac:chgData name="Park, Minyoung" userId="127d513f-da54-4474-846e-76202393764d" providerId="ADAL" clId="{02BDF002-2C1F-4807-9BE3-BFC182D6BC07}" dt="2020-10-29T23:16:34.316" v="3" actId="14100"/>
          <ac:spMkLst>
            <pc:docMk/>
            <pc:sldMk cId="2030004735" sldId="260"/>
            <ac:spMk id="83" creationId="{00000000-0000-0000-0000-000000000000}"/>
          </ac:spMkLst>
        </pc:spChg>
        <pc:cxnChg chg="mod">
          <ac:chgData name="Park, Minyoung" userId="127d513f-da54-4474-846e-76202393764d" providerId="ADAL" clId="{02BDF002-2C1F-4807-9BE3-BFC182D6BC07}" dt="2020-10-29T23:17:33.211" v="13" actId="1076"/>
          <ac:cxnSpMkLst>
            <pc:docMk/>
            <pc:sldMk cId="2030004735" sldId="260"/>
            <ac:cxnSpMk id="67" creationId="{00000000-0000-0000-0000-000000000000}"/>
          </ac:cxnSpMkLst>
        </pc:cxnChg>
        <pc:cxnChg chg="mod">
          <ac:chgData name="Park, Minyoung" userId="127d513f-da54-4474-846e-76202393764d" providerId="ADAL" clId="{02BDF002-2C1F-4807-9BE3-BFC182D6BC07}" dt="2020-10-29T23:17:32.433" v="11" actId="1076"/>
          <ac:cxnSpMkLst>
            <pc:docMk/>
            <pc:sldMk cId="2030004735" sldId="260"/>
            <ac:cxnSpMk id="95" creationId="{00000000-0000-0000-0000-000000000000}"/>
          </ac:cxnSpMkLst>
        </pc:cxnChg>
      </pc:sldChg>
      <pc:sldChg chg="modSp">
        <pc:chgData name="Park, Minyoung" userId="127d513f-da54-4474-846e-76202393764d" providerId="ADAL" clId="{02BDF002-2C1F-4807-9BE3-BFC182D6BC07}" dt="2020-11-02T18:04:40.560" v="36" actId="20577"/>
        <pc:sldMkLst>
          <pc:docMk/>
          <pc:sldMk cId="13632065" sldId="273"/>
        </pc:sldMkLst>
        <pc:spChg chg="mod">
          <ac:chgData name="Park, Minyoung" userId="127d513f-da54-4474-846e-76202393764d" providerId="ADAL" clId="{02BDF002-2C1F-4807-9BE3-BFC182D6BC07}" dt="2020-11-02T18:04:40.560" v="36" actId="20577"/>
          <ac:spMkLst>
            <pc:docMk/>
            <pc:sldMk cId="13632065" sldId="273"/>
            <ac:spMk id="2" creationId="{F268AFCC-0519-4447-B304-680D6D609243}"/>
          </ac:spMkLst>
        </pc:spChg>
      </pc:sldChg>
      <pc:sldChg chg="modSp add del">
        <pc:chgData name="Park, Minyoung" userId="127d513f-da54-4474-846e-76202393764d" providerId="ADAL" clId="{02BDF002-2C1F-4807-9BE3-BFC182D6BC07}" dt="2020-11-02T18:04:36.218" v="34" actId="2696"/>
        <pc:sldMkLst>
          <pc:docMk/>
          <pc:sldMk cId="834808926" sldId="274"/>
        </pc:sldMkLst>
        <pc:spChg chg="mod">
          <ac:chgData name="Park, Minyoung" userId="127d513f-da54-4474-846e-76202393764d" providerId="ADAL" clId="{02BDF002-2C1F-4807-9BE3-BFC182D6BC07}" dt="2020-11-02T18:04:12.408" v="33" actId="20577"/>
          <ac:spMkLst>
            <pc:docMk/>
            <pc:sldMk cId="834808926" sldId="274"/>
            <ac:spMk id="2" creationId="{5200E0C1-2757-4F0B-963A-2AD63F19C980}"/>
          </ac:spMkLst>
        </pc:spChg>
      </pc:sldChg>
      <pc:sldChg chg="modSp add del">
        <pc:chgData name="Park, Minyoung" userId="127d513f-da54-4474-846e-76202393764d" providerId="ADAL" clId="{02BDF002-2C1F-4807-9BE3-BFC182D6BC07}" dt="2020-11-02T18:02:07.438" v="24" actId="2696"/>
        <pc:sldMkLst>
          <pc:docMk/>
          <pc:sldMk cId="2137859470" sldId="274"/>
        </pc:sldMkLst>
        <pc:spChg chg="mod">
          <ac:chgData name="Park, Minyoung" userId="127d513f-da54-4474-846e-76202393764d" providerId="ADAL" clId="{02BDF002-2C1F-4807-9BE3-BFC182D6BC07}" dt="2020-11-02T18:01:40.510" v="23" actId="20577"/>
          <ac:spMkLst>
            <pc:docMk/>
            <pc:sldMk cId="2137859470" sldId="274"/>
            <ac:spMk id="2" creationId="{54896D05-1B24-4C06-98C8-B2A2198D6C2E}"/>
          </ac:spMkLst>
        </pc:spChg>
      </pc:sldChg>
      <pc:sldMasterChg chg="modSp">
        <pc:chgData name="Park, Minyoung" userId="127d513f-da54-4474-846e-76202393764d" providerId="ADAL" clId="{02BDF002-2C1F-4807-9BE3-BFC182D6BC07}" dt="2020-10-29T23:20:20.436" v="16" actId="20577"/>
        <pc:sldMasterMkLst>
          <pc:docMk/>
          <pc:sldMasterMk cId="0" sldId="2147483648"/>
        </pc:sldMasterMkLst>
        <pc:spChg chg="mod">
          <ac:chgData name="Park, Minyoung" userId="127d513f-da54-4474-846e-76202393764d" providerId="ADAL" clId="{02BDF002-2C1F-4807-9BE3-BFC182D6BC07}" dt="2020-10-29T23:20:20.436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TXOP and BSS </a:t>
            </a:r>
            <a:r>
              <a:rPr lang="en-US" dirty="0"/>
              <a:t>Color</a:t>
            </a:r>
            <a:r>
              <a:rPr lang="en-GB" dirty="0"/>
              <a:t> fields in U-SIG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73115"/>
              </p:ext>
            </p:extLst>
          </p:nvPr>
        </p:nvGraphicFramePr>
        <p:xfrm>
          <a:off x="1003300" y="2413000"/>
          <a:ext cx="10160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3000"/>
                        <a:ext cx="10160000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802.11ax defined the TXOP field in the SIG-A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TXOP field: 7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B0 = 0: TXOP_DURATION is less than 512 µsec, </a:t>
            </a:r>
            <a:r>
              <a:rPr lang="en-US" sz="1600" dirty="0">
                <a:highlight>
                  <a:srgbClr val="FFFF00"/>
                </a:highlight>
              </a:rPr>
              <a:t>8 µsec resolution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B1-B6 = floor(TXOP_DURATION/8)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B0 = 1: TXOP_DURATION is larger than or equal to 512 µsec, </a:t>
            </a:r>
            <a:r>
              <a:rPr lang="en-US" sz="1600" dirty="0">
                <a:highlight>
                  <a:srgbClr val="FFFF00"/>
                </a:highlight>
              </a:rPr>
              <a:t>128 µsec resolution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B1-B6 = floor((TXOP_DURATION-512)/128)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TXOP_DURATION is limited to 63*128+512 = </a:t>
            </a:r>
            <a:r>
              <a:rPr lang="en-US" sz="1400" dirty="0">
                <a:highlight>
                  <a:srgbClr val="FFFF00"/>
                </a:highlight>
              </a:rPr>
              <a:t>8,576 µsec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The Duration field in the MAC header is 15 bits (0-32,767 µsec) and </a:t>
            </a: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1 µsec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TXOP field defined in 802.11ax doesn’t fully represent TXOP_DURATION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802.11be defined U-SIG for better coexistence with future gen. of 802.11 and the TXOP field needs to be improved to support better coexistence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highlight>
                <a:srgbClr val="FFFF00"/>
              </a:highlight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4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the current TXOP field for a future generation of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 can only decode the TXOP field of EHT+ PPDU (future gen. 802.11)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could be max 128 µsec difference between TXOP_DURATION and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128 µsec less protection could cause collision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3810100"/>
            <a:ext cx="27432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642" y="3822143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489018" y="4123423"/>
            <a:ext cx="336755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9364" y="4132472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5410200" y="3524979"/>
            <a:ext cx="344636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030206" y="3502323"/>
            <a:ext cx="2441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 &gt;512 µsec</a:t>
            </a: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859719" y="3598908"/>
            <a:ext cx="71759" cy="152399"/>
          </a:xfrm>
          <a:prstGeom prst="leftBrace">
            <a:avLst>
              <a:gd name="adj1" fmla="val 3314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Freeform 48"/>
          <p:cNvSpPr/>
          <p:nvPr/>
        </p:nvSpPr>
        <p:spPr bwMode="auto">
          <a:xfrm flipV="1">
            <a:off x="2874845" y="3009541"/>
            <a:ext cx="4380630" cy="555105"/>
          </a:xfrm>
          <a:custGeom>
            <a:avLst/>
            <a:gdLst>
              <a:gd name="connsiteX0" fmla="*/ 8238 w 4283676"/>
              <a:gd name="connsiteY0" fmla="*/ 0 h 782594"/>
              <a:gd name="connsiteX1" fmla="*/ 0 w 4283676"/>
              <a:gd name="connsiteY1" fmla="*/ 782594 h 782594"/>
              <a:gd name="connsiteX2" fmla="*/ 4283676 w 4283676"/>
              <a:gd name="connsiteY2" fmla="*/ 782594 h 782594"/>
              <a:gd name="connsiteX3" fmla="*/ 4283676 w 4283676"/>
              <a:gd name="connsiteY3" fmla="*/ 543697 h 782594"/>
              <a:gd name="connsiteX4" fmla="*/ 4283676 w 4283676"/>
              <a:gd name="connsiteY4" fmla="*/ 543697 h 78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676" h="782594">
                <a:moveTo>
                  <a:pt x="8238" y="0"/>
                </a:moveTo>
                <a:lnTo>
                  <a:pt x="0" y="782594"/>
                </a:lnTo>
                <a:lnTo>
                  <a:pt x="4283676" y="782594"/>
                </a:lnTo>
                <a:lnTo>
                  <a:pt x="4283676" y="543697"/>
                </a:lnTo>
                <a:lnTo>
                  <a:pt x="4283676" y="54369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21745" y="3795408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STA1(EHT+)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1745" y="415638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STA2(EHT+)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021745" y="4116925"/>
            <a:ext cx="9036655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1745" y="5283617"/>
            <a:ext cx="109677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STA3(EHT)</a:t>
            </a:r>
          </a:p>
          <a:p>
            <a:r>
              <a:rPr lang="en-US" sz="1100" dirty="0">
                <a:solidFill>
                  <a:schemeClr val="tx1"/>
                </a:solidFill>
              </a:rPr>
              <a:t>- Blind to STA2</a:t>
            </a:r>
            <a:br>
              <a:rPr lang="en-US" sz="1100" dirty="0">
                <a:solidFill>
                  <a:schemeClr val="tx1"/>
                </a:solidFill>
              </a:rPr>
            </a:b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6" name="Right Arrow 65"/>
          <p:cNvSpPr/>
          <p:nvPr/>
        </p:nvSpPr>
        <p:spPr bwMode="auto">
          <a:xfrm>
            <a:off x="2667000" y="5224626"/>
            <a:ext cx="2743200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8981" y="5305343"/>
            <a:ext cx="1467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L-SIG (Length)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410200" y="4129920"/>
            <a:ext cx="0" cy="15845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>
            <a:off x="8856567" y="3545145"/>
            <a:ext cx="0" cy="214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9229032" y="5544718"/>
            <a:ext cx="22108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This might cause collision at STA1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819400" y="3810100"/>
            <a:ext cx="152400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08641" y="4237247"/>
            <a:ext cx="947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(7-bit)</a:t>
            </a: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2819400" y="4127893"/>
            <a:ext cx="58900" cy="1691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Right Arrow 82"/>
          <p:cNvSpPr/>
          <p:nvPr/>
        </p:nvSpPr>
        <p:spPr bwMode="auto">
          <a:xfrm>
            <a:off x="5410199" y="5224626"/>
            <a:ext cx="3274274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48008" y="5300813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TXOP</a:t>
            </a: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8679619" y="3190611"/>
            <a:ext cx="7181" cy="25055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8785815" y="5274121"/>
            <a:ext cx="1424985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991868" y="5274121"/>
            <a:ext cx="1032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 PPDU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66803" y="5859485"/>
            <a:ext cx="297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Difference between</a:t>
            </a:r>
            <a:b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TXOP_DURATION and TXOP (max 128 µsec)</a:t>
            </a:r>
          </a:p>
        </p:txBody>
      </p:sp>
      <p:cxnSp>
        <p:nvCxnSpPr>
          <p:cNvPr id="95" name="Straight Arrow Connector 94"/>
          <p:cNvCxnSpPr>
            <a:cxnSpLocks/>
          </p:cNvCxnSpPr>
          <p:nvPr/>
        </p:nvCxnSpPr>
        <p:spPr bwMode="auto">
          <a:xfrm>
            <a:off x="8625091" y="5806328"/>
            <a:ext cx="2758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10562726" y="3319302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1079620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1112863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48702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1051301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341387" y="337902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22289" y="4129944"/>
            <a:ext cx="171029" cy="29828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0802999" y="2897683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0226612" y="3003779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ight Arrow 119"/>
          <p:cNvSpPr/>
          <p:nvPr/>
        </p:nvSpPr>
        <p:spPr bwMode="auto">
          <a:xfrm rot="16200000">
            <a:off x="733311" y="4035985"/>
            <a:ext cx="228600" cy="13702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Arrow 120"/>
          <p:cNvSpPr/>
          <p:nvPr/>
        </p:nvSpPr>
        <p:spPr bwMode="auto">
          <a:xfrm rot="5400000" flipV="1">
            <a:off x="601278" y="4040974"/>
            <a:ext cx="228600" cy="12704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3" name="Straight Arrow Connector 122"/>
          <p:cNvCxnSpPr>
            <a:stCxn id="101" idx="2"/>
            <a:endCxn id="103" idx="2"/>
          </p:cNvCxnSpPr>
          <p:nvPr/>
        </p:nvCxnSpPr>
        <p:spPr bwMode="auto">
          <a:xfrm flipH="1">
            <a:off x="10910152" y="3228711"/>
            <a:ext cx="218482" cy="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>
            <a:stCxn id="99" idx="7"/>
            <a:endCxn id="117" idx="2"/>
          </p:cNvCxnSpPr>
          <p:nvPr/>
        </p:nvCxnSpPr>
        <p:spPr bwMode="auto">
          <a:xfrm flipV="1">
            <a:off x="10627767" y="3241727"/>
            <a:ext cx="175232" cy="88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69D642-DACC-4767-A748-2EC157DE513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199" y="3203485"/>
            <a:ext cx="3214892" cy="81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012C609-FCAC-4F11-8DDC-7B07B09074EA}"/>
              </a:ext>
            </a:extLst>
          </p:cNvPr>
          <p:cNvSpPr txBox="1"/>
          <p:nvPr/>
        </p:nvSpPr>
        <p:spPr>
          <a:xfrm>
            <a:off x="6030206" y="3058844"/>
            <a:ext cx="65274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203000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Finer time resolution for TXOP field in U-SIG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suggest a finer time resolution for the TXOP field for better coexistence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 µsec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latest draft of the 5GHz spec in ETSI (BRAN-230016), COT (channel occupancy time) could be </a:t>
            </a:r>
            <a:r>
              <a:rPr lang="en-US" dirty="0">
                <a:highlight>
                  <a:srgbClr val="FFFF00"/>
                </a:highlight>
              </a:rPr>
              <a:t>up to 10ms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likely these values will also be applied to the 6GHz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size and resolution of the TXOP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to </a:t>
            </a:r>
            <a:r>
              <a:rPr lang="en-US" dirty="0">
                <a:highlight>
                  <a:srgbClr val="FFFF00"/>
                </a:highlight>
              </a:rPr>
              <a:t>11-bit with 8 µsec resolution</a:t>
            </a:r>
            <a:r>
              <a:rPr lang="en-US" dirty="0"/>
              <a:t>: represents 0-16376 µsec TXOP_DURATION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Current discussion in PHY group [11-20/1238</a:t>
            </a:r>
            <a:r>
              <a:rPr lang="en-US" b="1" dirty="0"/>
              <a:t>r10</a:t>
            </a:r>
            <a:r>
              <a:rPr lang="en-US" dirty="0"/>
              <a:t>]: </a:t>
            </a:r>
            <a:r>
              <a:rPr lang="en-US" dirty="0">
                <a:highlight>
                  <a:srgbClr val="FFFF00"/>
                </a:highlight>
              </a:rPr>
              <a:t>8 reserved bits </a:t>
            </a:r>
            <a:r>
              <a:rPr lang="en-US" dirty="0"/>
              <a:t>available in U-SIG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4 bits </a:t>
            </a:r>
            <a:r>
              <a:rPr lang="en-US" dirty="0"/>
              <a:t>can be used for extending the TXOP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B0-B10 = floor(TXOP_DURATION/8)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TXOP field with 8 µsec resolution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 can only decode the TXOP field of EHT+ PPDU (future gen. 802.11)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could be max 8 µsec difference between TXOP_DURATION and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 collision issue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3810100"/>
            <a:ext cx="27432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642" y="3822143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489018" y="4123423"/>
            <a:ext cx="336755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9364" y="4132472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EHT+ PPDU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5410200" y="3524979"/>
            <a:ext cx="344636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030206" y="3502323"/>
            <a:ext cx="1660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TXOP_DURATION</a:t>
            </a: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859719" y="3598908"/>
            <a:ext cx="71759" cy="152399"/>
          </a:xfrm>
          <a:prstGeom prst="leftBrace">
            <a:avLst>
              <a:gd name="adj1" fmla="val 3314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Freeform 48"/>
          <p:cNvSpPr/>
          <p:nvPr/>
        </p:nvSpPr>
        <p:spPr bwMode="auto">
          <a:xfrm flipV="1">
            <a:off x="2874845" y="3009541"/>
            <a:ext cx="4380630" cy="555105"/>
          </a:xfrm>
          <a:custGeom>
            <a:avLst/>
            <a:gdLst>
              <a:gd name="connsiteX0" fmla="*/ 8238 w 4283676"/>
              <a:gd name="connsiteY0" fmla="*/ 0 h 782594"/>
              <a:gd name="connsiteX1" fmla="*/ 0 w 4283676"/>
              <a:gd name="connsiteY1" fmla="*/ 782594 h 782594"/>
              <a:gd name="connsiteX2" fmla="*/ 4283676 w 4283676"/>
              <a:gd name="connsiteY2" fmla="*/ 782594 h 782594"/>
              <a:gd name="connsiteX3" fmla="*/ 4283676 w 4283676"/>
              <a:gd name="connsiteY3" fmla="*/ 543697 h 782594"/>
              <a:gd name="connsiteX4" fmla="*/ 4283676 w 4283676"/>
              <a:gd name="connsiteY4" fmla="*/ 543697 h 78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3676" h="782594">
                <a:moveTo>
                  <a:pt x="8238" y="0"/>
                </a:moveTo>
                <a:lnTo>
                  <a:pt x="0" y="782594"/>
                </a:lnTo>
                <a:lnTo>
                  <a:pt x="4283676" y="782594"/>
                </a:lnTo>
                <a:lnTo>
                  <a:pt x="4283676" y="543697"/>
                </a:lnTo>
                <a:lnTo>
                  <a:pt x="4283676" y="54369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21745" y="3795408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STA1(EHT+)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1745" y="415638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STA2(EHT+)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1021745" y="4116925"/>
            <a:ext cx="9036655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1745" y="5283617"/>
            <a:ext cx="109677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STA3(EHT)</a:t>
            </a:r>
          </a:p>
          <a:p>
            <a:r>
              <a:rPr lang="en-US" sz="1100" dirty="0">
                <a:solidFill>
                  <a:schemeClr val="tx1"/>
                </a:solidFill>
              </a:rPr>
              <a:t>- Blind to STA2</a:t>
            </a:r>
            <a:br>
              <a:rPr lang="en-US" sz="1100" dirty="0">
                <a:solidFill>
                  <a:schemeClr val="tx1"/>
                </a:solidFill>
              </a:rPr>
            </a:b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6" name="Right Arrow 65"/>
          <p:cNvSpPr/>
          <p:nvPr/>
        </p:nvSpPr>
        <p:spPr bwMode="auto">
          <a:xfrm>
            <a:off x="2667000" y="5224626"/>
            <a:ext cx="2743200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8981" y="5305343"/>
            <a:ext cx="1467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L-SIG (Length)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410200" y="4129920"/>
            <a:ext cx="0" cy="15845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>
            <a:off x="8856567" y="3545145"/>
            <a:ext cx="0" cy="21433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2819400" y="3810100"/>
            <a:ext cx="152400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08641" y="4237247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(11-bit)</a:t>
            </a: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2819400" y="4127893"/>
            <a:ext cx="58900" cy="1691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Right Arrow 82"/>
          <p:cNvSpPr/>
          <p:nvPr/>
        </p:nvSpPr>
        <p:spPr bwMode="auto">
          <a:xfrm>
            <a:off x="5410198" y="5224626"/>
            <a:ext cx="3405041" cy="42304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48008" y="5300813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Defer: TXOP</a:t>
            </a: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8815241" y="3190611"/>
            <a:ext cx="7181" cy="25055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8881145" y="5274121"/>
            <a:ext cx="1424985" cy="304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991868" y="5274121"/>
            <a:ext cx="1032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EHT PPDU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566803" y="5859485"/>
            <a:ext cx="29774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Difference between</a:t>
            </a:r>
            <a:b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TXOP_DURATION and TXOP (max 8 µsec)</a:t>
            </a:r>
          </a:p>
        </p:txBody>
      </p:sp>
      <p:sp>
        <p:nvSpPr>
          <p:cNvPr id="99" name="Oval 98"/>
          <p:cNvSpPr/>
          <p:nvPr/>
        </p:nvSpPr>
        <p:spPr bwMode="auto">
          <a:xfrm>
            <a:off x="10562726" y="3319302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1079620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11128634" y="3190611"/>
            <a:ext cx="76200" cy="76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48702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1051301" y="2968236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341387" y="337902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22289" y="4129944"/>
            <a:ext cx="171029" cy="29828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0802999" y="2897683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0226612" y="3003779"/>
            <a:ext cx="741228" cy="688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ight Arrow 119"/>
          <p:cNvSpPr/>
          <p:nvPr/>
        </p:nvSpPr>
        <p:spPr bwMode="auto">
          <a:xfrm rot="16200000">
            <a:off x="733311" y="4035985"/>
            <a:ext cx="228600" cy="13702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Arrow 120"/>
          <p:cNvSpPr/>
          <p:nvPr/>
        </p:nvSpPr>
        <p:spPr bwMode="auto">
          <a:xfrm rot="5400000" flipV="1">
            <a:off x="601278" y="4040974"/>
            <a:ext cx="228600" cy="12704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3" name="Straight Arrow Connector 122"/>
          <p:cNvCxnSpPr>
            <a:stCxn id="101" idx="2"/>
            <a:endCxn id="103" idx="2"/>
          </p:cNvCxnSpPr>
          <p:nvPr/>
        </p:nvCxnSpPr>
        <p:spPr bwMode="auto">
          <a:xfrm flipH="1">
            <a:off x="10910152" y="3228711"/>
            <a:ext cx="218482" cy="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>
            <a:stCxn id="99" idx="7"/>
            <a:endCxn id="117" idx="2"/>
          </p:cNvCxnSpPr>
          <p:nvPr/>
        </p:nvCxnSpPr>
        <p:spPr bwMode="auto">
          <a:xfrm flipV="1">
            <a:off x="10627767" y="3241727"/>
            <a:ext cx="175232" cy="88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69D642-DACC-4767-A748-2EC157DE5130}"/>
              </a:ext>
            </a:extLst>
          </p:cNvPr>
          <p:cNvCxnSpPr>
            <a:cxnSpLocks/>
          </p:cNvCxnSpPr>
          <p:nvPr/>
        </p:nvCxnSpPr>
        <p:spPr bwMode="auto">
          <a:xfrm>
            <a:off x="5410199" y="3211625"/>
            <a:ext cx="3421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012C609-FCAC-4F11-8DDC-7B07B09074EA}"/>
              </a:ext>
            </a:extLst>
          </p:cNvPr>
          <p:cNvSpPr txBox="1"/>
          <p:nvPr/>
        </p:nvSpPr>
        <p:spPr>
          <a:xfrm>
            <a:off x="6030206" y="3058844"/>
            <a:ext cx="65274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F791B99-FF24-41FC-8F5F-E3E39843CCE7}"/>
              </a:ext>
            </a:extLst>
          </p:cNvPr>
          <p:cNvCxnSpPr/>
          <p:nvPr/>
        </p:nvCxnSpPr>
        <p:spPr bwMode="auto">
          <a:xfrm>
            <a:off x="8627967" y="5714504"/>
            <a:ext cx="211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57823BE-324E-4ED1-B22D-E07A5F66A690}"/>
              </a:ext>
            </a:extLst>
          </p:cNvPr>
          <p:cNvCxnSpPr>
            <a:cxnSpLocks/>
          </p:cNvCxnSpPr>
          <p:nvPr/>
        </p:nvCxnSpPr>
        <p:spPr bwMode="auto">
          <a:xfrm flipH="1">
            <a:off x="8856567" y="5714504"/>
            <a:ext cx="211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7040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1"/>
            <a:ext cx="6705599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BSS Color field in 11ax is 6 bits: 1-63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APs randomly select their BSS color value, the collision probability (at least two APs using the same color) is quite high: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collision prob. with 9 co-channel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20% collision prob. with 5 co-channel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10% collision prob. with 4 co-channel APs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Increasing BSS Color field to 8 bits reduces collision probability: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10% collision prob. with 8 co-channel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APs select BSS color more intelligently (i.e. selecting a value that is not used by other co-channel APs), this BSS collision issue could be mitigated and may not need to increase BSS Color field</a:t>
            </a:r>
          </a:p>
          <a:p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A8CE42-5788-4F4C-A206-D77C19DC2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286000"/>
            <a:ext cx="4446289" cy="332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5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D222-7C7E-4210-8F24-03E913E1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F55F-EBB6-46C0-AE5A-6CA750A10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better coexistence support and the latest draft of the 5 GHz spec in ETSI, we recommend to use </a:t>
            </a:r>
            <a:r>
              <a:rPr lang="en-US" dirty="0">
                <a:highlight>
                  <a:srgbClr val="FFFF00"/>
                </a:highlight>
              </a:rPr>
              <a:t>11-bit with 8 µsec time resolution </a:t>
            </a:r>
            <a:r>
              <a:rPr lang="en-US" dirty="0"/>
              <a:t>to represent </a:t>
            </a:r>
            <a:r>
              <a:rPr lang="en-US" dirty="0">
                <a:highlight>
                  <a:srgbClr val="FFFF00"/>
                </a:highlight>
              </a:rPr>
              <a:t>TXOP_DURATION = 0… 16376 µsec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BSS Color field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Current 6-bit seems to be okay </a:t>
            </a:r>
            <a:r>
              <a:rPr lang="en-US" dirty="0"/>
              <a:t>if BSS color is chosen intelligently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we want to reduce collision probability for the case of random selection, the BSS Color field could be extended to 7 or 8 bits.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114B3-8F97-4B58-8632-9852D65E68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4C852-4EE8-438B-834B-1DA32EFE2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7DE781-7572-4DEE-81D1-BF6BCA9507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79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8AFCC-0519-4447-B304-680D6D60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2E942-DFE4-4A8E-998E-901A9900E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size of the TXOP field in U-SIG to be 11 bits?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field = floor(TXOP_DURATION/8)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TXOP </a:t>
            </a:r>
            <a:r>
              <a:rPr lang="en-US" dirty="0"/>
              <a:t>field represents </a:t>
            </a:r>
            <a:r>
              <a:rPr lang="fr-FR" dirty="0"/>
              <a:t>TXOP_DURATION = 0… 16376 µsec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25AF1-00C1-4C27-93DD-B5CCBE073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90FAC-579E-42DD-89BD-04F10655A7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A43D4C-36B8-44B2-B0C7-E906C07607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21583</TotalTime>
  <Words>847</Words>
  <Application>Microsoft Office PowerPoint</Application>
  <PresentationFormat>Widescreen</PresentationFormat>
  <Paragraphs>119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Discussion on TXOP and BSS Color fields in U-SIG</vt:lpstr>
      <vt:lpstr>Background</vt:lpstr>
      <vt:lpstr>Example using the current TXOP field for a future generation of 802.11</vt:lpstr>
      <vt:lpstr>Finer time resolution for TXOP field in U-SIG</vt:lpstr>
      <vt:lpstr>Example using TXOP field with 8 µsec resolution </vt:lpstr>
      <vt:lpstr>BSS Color field</vt:lpstr>
      <vt:lpstr>Summary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Minyoung</cp:lastModifiedBy>
  <cp:revision>194</cp:revision>
  <cp:lastPrinted>1601-01-01T00:00:00Z</cp:lastPrinted>
  <dcterms:created xsi:type="dcterms:W3CDTF">2019-08-01T21:26:27Z</dcterms:created>
  <dcterms:modified xsi:type="dcterms:W3CDTF">2020-11-02T18:04:58Z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730a34fc-277f-4285-96c5-9d05cac8bbc1</vt:lpwstr>
  </property>
  <property fmtid="{D5CDD505-2E9C-101B-9397-08002B2CF9AE}" pid="3" name="CTP_TimeStamp">
    <vt:lpwstr>2020-08-19 15:08:09Z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