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90" r:id="rId4"/>
    <p:sldId id="289" r:id="rId5"/>
    <p:sldId id="291" r:id="rId6"/>
    <p:sldId id="275" r:id="rId7"/>
    <p:sldId id="29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0"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22" autoAdjust="0"/>
    <p:restoredTop sz="94682"/>
  </p:normalViewPr>
  <p:slideViewPr>
    <p:cSldViewPr>
      <p:cViewPr varScale="1">
        <p:scale>
          <a:sx n="119" d="100"/>
          <a:sy n="119" d="100"/>
        </p:scale>
        <p:origin x="117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97326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584192781"/>
              </p:ext>
            </p:extLst>
          </p:nvPr>
        </p:nvGraphicFramePr>
        <p:xfrm>
          <a:off x="501650" y="2514600"/>
          <a:ext cx="8029575" cy="3238500"/>
        </p:xfrm>
        <a:graphic>
          <a:graphicData uri="http://schemas.openxmlformats.org/presentationml/2006/ole">
            <mc:AlternateContent xmlns:mc="http://schemas.openxmlformats.org/markup-compatibility/2006">
              <mc:Choice xmlns:v="urn:schemas-microsoft-com:vml" Requires="v">
                <p:oleObj spid="_x0000_s3305" name="Document" r:id="rId4" imgW="8255000" imgH="3340100" progId="Word.Document.8">
                  <p:embed/>
                </p:oleObj>
              </mc:Choice>
              <mc:Fallback>
                <p:oleObj name="Document" r:id="rId4" imgW="8255000" imgH="3340100" progId="Word.Document.8">
                  <p:embed/>
                  <p:pic>
                    <p:nvPicPr>
                      <p:cNvPr id="0" name="Picture 3"/>
                      <p:cNvPicPr>
                        <a:picLocks noChangeAspect="1" noChangeArrowheads="1"/>
                      </p:cNvPicPr>
                      <p:nvPr/>
                    </p:nvPicPr>
                    <p:blipFill>
                      <a:blip r:embed="rId5"/>
                      <a:srcRect/>
                      <a:stretch>
                        <a:fillRect/>
                      </a:stretch>
                    </p:blipFill>
                    <p:spPr bwMode="auto">
                      <a:xfrm>
                        <a:off x="501650" y="2514600"/>
                        <a:ext cx="8029575" cy="3238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a:t>Signaling using </a:t>
            </a:r>
            <a:r>
              <a:rPr lang="en-US" sz="2400" dirty="0"/>
              <a:t>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The first frame in the intra-TXOP SP is a CTS frame similar to baseline MU-RTS behavior. </a:t>
            </a:r>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MU-RTS Trigger frame that allocates time within a TXOP for an associated STA to transmit one or more non-TB PPDUs?</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15713</TotalTime>
  <Words>799</Words>
  <Application>Microsoft Office PowerPoint</Application>
  <PresentationFormat>On-screen Show (4:3)</PresentationFormat>
  <Paragraphs>108</Paragraphs>
  <Slides>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Times New Roman</vt:lpstr>
      <vt:lpstr>Office Theme</vt:lpstr>
      <vt:lpstr>Document</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256</cp:revision>
  <cp:lastPrinted>1601-01-01T00:00:00Z</cp:lastPrinted>
  <dcterms:created xsi:type="dcterms:W3CDTF">2020-08-25T15:51:18Z</dcterms:created>
  <dcterms:modified xsi:type="dcterms:W3CDTF">2020-11-03T00:02:52Z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