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70" r:id="rId3"/>
    <p:sldId id="283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038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95338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802.11-20/1310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Coding Bit in MU-</a:t>
            </a:r>
            <a:r>
              <a:rPr lang="en-GB" sz="2400" dirty="0" err="1" smtClean="0"/>
              <a:t>MIMO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2020-08-25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534491"/>
              </p:ext>
            </p:extLst>
          </p:nvPr>
        </p:nvGraphicFramePr>
        <p:xfrm>
          <a:off x="685800" y="2824688"/>
          <a:ext cx="7772401" cy="1213912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Srinath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Times New Roman"/>
                        </a:rPr>
                        <a:t> Puducheri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and Proposal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b="0" dirty="0" smtClean="0"/>
              <a:t>Contribution 20/1238 “Open Issues on Preamble Design” proposes (among other things) an E-SIG user field design. 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We note that in it the non-MU-</a:t>
            </a:r>
            <a:r>
              <a:rPr lang="en-US" altLang="ko-KR" sz="1800" b="0" dirty="0" err="1" smtClean="0"/>
              <a:t>MIMO</a:t>
            </a:r>
            <a:r>
              <a:rPr lang="en-US" altLang="ko-KR" sz="1800" b="0" dirty="0" smtClean="0"/>
              <a:t> field has one reserved bit whereas the MU-</a:t>
            </a:r>
            <a:r>
              <a:rPr lang="en-US" altLang="ko-KR" sz="1800" b="0" dirty="0" err="1" smtClean="0"/>
              <a:t>MIMO</a:t>
            </a:r>
            <a:r>
              <a:rPr lang="en-US" altLang="ko-KR" sz="1800" b="0" dirty="0" smtClean="0"/>
              <a:t> doesn’t. </a:t>
            </a:r>
          </a:p>
          <a:p>
            <a:r>
              <a:rPr lang="en-US" altLang="ko-KR" sz="1800" b="0" dirty="0" smtClean="0"/>
              <a:t>The reserved bit may be useful for rel. 2 and beyond, e.g. adding more MCS.</a:t>
            </a:r>
            <a:endParaRPr lang="en-US" altLang="ko-KR" sz="1800" b="0" dirty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We also note that </a:t>
            </a:r>
            <a:r>
              <a:rPr lang="en-US" altLang="ko-KR" sz="1800" b="0" dirty="0" smtClean="0"/>
              <a:t>in the per-user field for MU-</a:t>
            </a:r>
            <a:r>
              <a:rPr lang="en-US" altLang="ko-KR" sz="1800" b="0" dirty="0" err="1" smtClean="0"/>
              <a:t>MIMO</a:t>
            </a:r>
            <a:r>
              <a:rPr lang="en-US" altLang="ko-KR" sz="1800" b="0" dirty="0" smtClean="0"/>
              <a:t> one bit is used to differentiate </a:t>
            </a:r>
            <a:r>
              <a:rPr lang="en-US" altLang="ko-KR" sz="1800" b="0" dirty="0" err="1" smtClean="0"/>
              <a:t>LDPC</a:t>
            </a:r>
            <a:r>
              <a:rPr lang="en-US" altLang="ko-KR" sz="1800" b="0" dirty="0" smtClean="0"/>
              <a:t> from BCC. </a:t>
            </a:r>
            <a:r>
              <a:rPr lang="en-US" altLang="ko-KR" sz="1800" b="0" dirty="0" smtClean="0"/>
              <a:t> Unlike </a:t>
            </a:r>
            <a:r>
              <a:rPr lang="en-US" altLang="ko-KR" sz="1800" b="0" dirty="0" err="1" smtClean="0"/>
              <a:t>11ax</a:t>
            </a:r>
            <a:r>
              <a:rPr lang="en-US" altLang="ko-KR" sz="1800" b="0" dirty="0" smtClean="0"/>
              <a:t>, in </a:t>
            </a:r>
            <a:r>
              <a:rPr lang="en-US" altLang="ko-KR" sz="1800" b="0" dirty="0" err="1" smtClean="0"/>
              <a:t>11be</a:t>
            </a:r>
            <a:r>
              <a:rPr lang="en-US" altLang="ko-KR" sz="1800" b="0" dirty="0" smtClean="0"/>
              <a:t>  BCC in MU-</a:t>
            </a:r>
            <a:r>
              <a:rPr lang="en-US" altLang="ko-KR" sz="1800" b="0" dirty="0" err="1" smtClean="0"/>
              <a:t>MIMO</a:t>
            </a:r>
            <a:r>
              <a:rPr lang="en-US" altLang="ko-KR" sz="1800" b="0" dirty="0" smtClean="0"/>
              <a:t> can only be used over RU 242.</a:t>
            </a:r>
            <a:endParaRPr lang="en-US" altLang="ko-KR" sz="1800" b="0" dirty="0" smtClean="0"/>
          </a:p>
          <a:p>
            <a:pPr marL="0" indent="0">
              <a:buNone/>
            </a:pPr>
            <a:endParaRPr lang="en-US" sz="1800" b="0" dirty="0" smtClean="0">
              <a:sym typeface="Wingdings" panose="05000000000000000000" pitchFamily="2" charset="2"/>
            </a:endParaRPr>
          </a:p>
          <a:p>
            <a:r>
              <a:rPr lang="en-US" sz="1800" b="0" dirty="0" smtClean="0">
                <a:sym typeface="Wingdings" panose="05000000000000000000" pitchFamily="2" charset="2"/>
              </a:rPr>
              <a:t>Propose </a:t>
            </a:r>
            <a:r>
              <a:rPr lang="en-US" sz="1800" b="0" dirty="0" smtClean="0"/>
              <a:t>to define </a:t>
            </a:r>
            <a:r>
              <a:rPr lang="en-US" sz="1800" b="0" dirty="0"/>
              <a:t>the meaning of the coding bit </a:t>
            </a:r>
            <a:r>
              <a:rPr lang="en-US" sz="1800" b="0" dirty="0" smtClean="0"/>
              <a:t>in MU-</a:t>
            </a:r>
            <a:r>
              <a:rPr lang="en-US" sz="1800" b="0" dirty="0" err="1" smtClean="0"/>
              <a:t>MIMO</a:t>
            </a:r>
            <a:r>
              <a:rPr lang="en-US" sz="1800" b="0" dirty="0" smtClean="0"/>
              <a:t> for </a:t>
            </a:r>
            <a:r>
              <a:rPr lang="en-US" sz="1800" b="0" dirty="0"/>
              <a:t>RU&gt;242 </a:t>
            </a:r>
            <a:r>
              <a:rPr lang="en-US" sz="1800" b="0" dirty="0" smtClean="0"/>
              <a:t>as reserved.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64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 smtClean="0"/>
              <a:t>Do you support defining </a:t>
            </a:r>
            <a:r>
              <a:rPr lang="en-US" sz="1800" b="0" dirty="0"/>
              <a:t>the meaning of the coding bit in MU-</a:t>
            </a:r>
            <a:r>
              <a:rPr lang="en-US" sz="1800" b="0" dirty="0" err="1"/>
              <a:t>MIMO</a:t>
            </a:r>
            <a:r>
              <a:rPr lang="en-US" sz="1800" b="0" dirty="0"/>
              <a:t> </a:t>
            </a:r>
            <a:r>
              <a:rPr lang="en-US" sz="1800" b="0" dirty="0" smtClean="0"/>
              <a:t>per-user field for </a:t>
            </a:r>
            <a:r>
              <a:rPr lang="en-US" sz="1800" b="0" dirty="0"/>
              <a:t>RU&gt;242 </a:t>
            </a:r>
            <a:r>
              <a:rPr lang="en-US" sz="1800" b="0" dirty="0" smtClean="0"/>
              <a:t>as reserved?</a:t>
            </a:r>
            <a:endParaRPr lang="en-GB" sz="1800" dirty="0">
              <a:solidFill>
                <a:srgbClr val="FF0000"/>
              </a:solidFill>
            </a:endParaRPr>
          </a:p>
          <a:p>
            <a:endParaRPr lang="en-US" sz="1800" b="0" dirty="0"/>
          </a:p>
          <a:p>
            <a:r>
              <a:rPr lang="en-US" sz="1800" b="0" dirty="0" smtClean="0"/>
              <a:t>Y</a:t>
            </a:r>
          </a:p>
          <a:p>
            <a:r>
              <a:rPr lang="en-US" sz="1800" b="0" dirty="0" smtClean="0"/>
              <a:t>N</a:t>
            </a:r>
          </a:p>
          <a:p>
            <a:r>
              <a:rPr lang="en-US" sz="1800" b="0" dirty="0"/>
              <a:t>A</a:t>
            </a:r>
            <a:endParaRPr lang="en-GB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32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324383</TotalTime>
  <Words>198</Words>
  <Application>Microsoft Office PowerPoint</Application>
  <PresentationFormat>On-screen Show (4:3)</PresentationFormat>
  <Paragraphs>46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Coding Bit in MU-MIMO</vt:lpstr>
      <vt:lpstr>Discussion and Proposal </vt:lpstr>
      <vt:lpstr>SP #1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1555</cp:revision>
  <cp:lastPrinted>1998-02-10T13:28:06Z</cp:lastPrinted>
  <dcterms:created xsi:type="dcterms:W3CDTF">2007-05-21T21:00:37Z</dcterms:created>
  <dcterms:modified xsi:type="dcterms:W3CDTF">2020-08-25T21:15:21Z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