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338" r:id="rId5"/>
    <p:sldId id="586" r:id="rId6"/>
    <p:sldId id="596" r:id="rId7"/>
    <p:sldId id="597" r:id="rId8"/>
    <p:sldId id="589" r:id="rId9"/>
    <p:sldId id="590" r:id="rId10"/>
    <p:sldId id="591" r:id="rId11"/>
    <p:sldId id="601" r:id="rId12"/>
    <p:sldId id="595" r:id="rId13"/>
    <p:sldId id="598" r:id="rId14"/>
    <p:sldId id="599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095" autoAdjust="0"/>
  </p:normalViewPr>
  <p:slideViewPr>
    <p:cSldViewPr>
      <p:cViewPr varScale="1">
        <p:scale>
          <a:sx n="89" d="100"/>
          <a:sy n="89" d="100"/>
        </p:scale>
        <p:origin x="131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0910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8551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9853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0786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882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3264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1836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314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802.11-20/1278r1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Error Recovery in </a:t>
            </a:r>
            <a:br>
              <a:rPr lang="en-US" sz="2800" dirty="0" smtClean="0"/>
            </a:br>
            <a:r>
              <a:rPr lang="en-US" sz="2800" dirty="0" smtClean="0"/>
              <a:t>Synchronous Multiple Frame Transmission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2020-11-30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 (</a:t>
            </a:r>
            <a:r>
              <a:rPr lang="en-GB" dirty="0" err="1" smtClean="0"/>
              <a:t>MediaTek</a:t>
            </a:r>
            <a:r>
              <a:rPr lang="en-GB" dirty="0" smtClean="0"/>
              <a:t>)</a:t>
            </a:r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3104715"/>
              </p:ext>
            </p:extLst>
          </p:nvPr>
        </p:nvGraphicFramePr>
        <p:xfrm>
          <a:off x="541338" y="3127375"/>
          <a:ext cx="8131175" cy="321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9" name="Document" r:id="rId5" imgW="8290751" imgH="3283832" progId="Word.Document.8">
                  <p:embed/>
                </p:oleObj>
              </mc:Choice>
              <mc:Fallback>
                <p:oleObj name="Document" r:id="rId5" imgW="8290751" imgH="32838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3127375"/>
                        <a:ext cx="8131175" cy="32146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lvl="0"/>
            <a:r>
              <a:rPr lang="en-US" sz="2200" dirty="0" smtClean="0"/>
              <a:t>Do you support to amend the synchronous channel access procedure as follows? </a:t>
            </a:r>
          </a:p>
          <a:p>
            <a:pPr lvl="1"/>
            <a:r>
              <a:rPr lang="en-US" dirty="0" smtClean="0"/>
              <a:t>An </a:t>
            </a:r>
            <a:r>
              <a:rPr lang="en-US" dirty="0"/>
              <a:t>STA that is affiliated with an MLD shall follow the channel access procedure described below:</a:t>
            </a:r>
          </a:p>
          <a:p>
            <a:pPr marL="1200150" lvl="2" indent="-342900">
              <a:buFont typeface="+mj-lt"/>
              <a:buAutoNum type="arabicParenR"/>
            </a:pPr>
            <a:r>
              <a:rPr lang="en-US" dirty="0"/>
              <a:t>The STA may initiate transmission on a link when the medium is idle and one of the following conditions are met:</a:t>
            </a:r>
          </a:p>
          <a:p>
            <a:pPr marL="1543050" lvl="3" indent="-342900">
              <a:buFont typeface="+mj-lt"/>
              <a:buAutoNum type="alphaLcParenR"/>
            </a:pPr>
            <a:r>
              <a:rPr lang="en-US" dirty="0"/>
              <a:t>The </a:t>
            </a:r>
            <a:r>
              <a:rPr lang="en-US" dirty="0" err="1"/>
              <a:t>backoff</a:t>
            </a:r>
            <a:r>
              <a:rPr lang="en-US" dirty="0"/>
              <a:t> counter of the STA reaches zero on a slot boundary of that link.</a:t>
            </a:r>
          </a:p>
          <a:p>
            <a:pPr marL="1543050" lvl="3" indent="-342900">
              <a:buFont typeface="+mj-lt"/>
              <a:buAutoNum type="alphaLcParenR"/>
            </a:pPr>
            <a:r>
              <a:rPr lang="en-US" dirty="0"/>
              <a:t>The </a:t>
            </a:r>
            <a:r>
              <a:rPr lang="en-US" dirty="0" err="1"/>
              <a:t>backoff</a:t>
            </a:r>
            <a:r>
              <a:rPr lang="en-US" dirty="0"/>
              <a:t> counter of the STA is already zero, and the </a:t>
            </a:r>
            <a:r>
              <a:rPr lang="en-US" dirty="0" err="1"/>
              <a:t>backoff</a:t>
            </a:r>
            <a:r>
              <a:rPr lang="en-US" dirty="0"/>
              <a:t> counter of another STA of the affiliated MLD reaches zero on a slot boundary of the link that the other STA operates.</a:t>
            </a:r>
          </a:p>
          <a:p>
            <a:pPr marL="1543050" lvl="3" indent="-342900">
              <a:buFont typeface="+mj-lt"/>
              <a:buAutoNum type="alphaLcParenR"/>
            </a:pPr>
            <a:r>
              <a:rPr lang="en-US" u="sng" dirty="0">
                <a:solidFill>
                  <a:srgbClr val="FF0000"/>
                </a:solidFill>
              </a:rPr>
              <a:t>The </a:t>
            </a:r>
            <a:r>
              <a:rPr lang="en-US" u="sng" dirty="0" err="1">
                <a:solidFill>
                  <a:srgbClr val="FF0000"/>
                </a:solidFill>
              </a:rPr>
              <a:t>backoff</a:t>
            </a:r>
            <a:r>
              <a:rPr lang="en-US" u="sng" dirty="0">
                <a:solidFill>
                  <a:srgbClr val="FF0000"/>
                </a:solidFill>
              </a:rPr>
              <a:t> counter of the STA is already zero, and another STA of the affiliated MLD that is a TXOP holder transmits a non-initial PPDU.</a:t>
            </a:r>
          </a:p>
          <a:p>
            <a:pPr marL="1200150" lvl="3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11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200" dirty="0" smtClean="0"/>
              <a:t>Do you support that in the multiple frame transmissions of a non-STR MLD the </a:t>
            </a:r>
            <a:r>
              <a:rPr lang="en-US" sz="2200" dirty="0"/>
              <a:t>inter-frame space </a:t>
            </a:r>
            <a:r>
              <a:rPr lang="en-US" sz="2200" dirty="0" smtClean="0"/>
              <a:t>is </a:t>
            </a:r>
            <a:r>
              <a:rPr lang="en-US" sz="2200" dirty="0"/>
              <a:t>determined a value between </a:t>
            </a:r>
            <a:r>
              <a:rPr lang="en-US" sz="2200" dirty="0" smtClean="0"/>
              <a:t>SIFS </a:t>
            </a:r>
            <a:r>
              <a:rPr lang="en-US" sz="2200" dirty="0"/>
              <a:t>and </a:t>
            </a:r>
            <a:r>
              <a:rPr lang="en-US" sz="2200" dirty="0" smtClean="0"/>
              <a:t>PIFS </a:t>
            </a:r>
            <a:r>
              <a:rPr lang="en-US" sz="2200" dirty="0"/>
              <a:t>to align the starting times of </a:t>
            </a:r>
            <a:r>
              <a:rPr lang="en-US" sz="2200" dirty="0" smtClean="0"/>
              <a:t>STAs?</a:t>
            </a:r>
            <a:endParaRPr lang="en-US" sz="2200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83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b="0" dirty="0" smtClean="0"/>
              <a:t>In 802.11mc Draft 3.0, a transmission </a:t>
            </a:r>
            <a:r>
              <a:rPr lang="en-US" b="0" dirty="0"/>
              <a:t>failure of an MPDU is defined as follows:</a:t>
            </a:r>
          </a:p>
          <a:p>
            <a:pPr lvl="1"/>
            <a:r>
              <a:rPr lang="en-US" b="0" dirty="0" smtClean="0"/>
              <a:t>After </a:t>
            </a:r>
            <a:r>
              <a:rPr lang="en-US" b="0" dirty="0"/>
              <a:t>transmitting an MPDU </a:t>
            </a:r>
            <a:r>
              <a:rPr lang="en-US" b="0" dirty="0" smtClean="0"/>
              <a:t>that </a:t>
            </a:r>
            <a:r>
              <a:rPr lang="en-US" b="0" dirty="0"/>
              <a:t>requires an </a:t>
            </a:r>
            <a:r>
              <a:rPr lang="en-US" b="0" dirty="0" smtClean="0"/>
              <a:t>immediate response</a:t>
            </a:r>
            <a:r>
              <a:rPr lang="en-US" b="0" dirty="0"/>
              <a:t>:</a:t>
            </a:r>
          </a:p>
          <a:p>
            <a:pPr lvl="2"/>
            <a:r>
              <a:rPr lang="en-US" b="0" dirty="0" smtClean="0"/>
              <a:t>The </a:t>
            </a:r>
            <a:r>
              <a:rPr lang="en-US" b="0" dirty="0"/>
              <a:t>STA shall wait for a timeout interval of duration </a:t>
            </a:r>
            <a:r>
              <a:rPr lang="en-US" b="0" dirty="0" err="1"/>
              <a:t>aSIFSTime</a:t>
            </a:r>
            <a:r>
              <a:rPr lang="en-US" b="0" dirty="0"/>
              <a:t> + </a:t>
            </a:r>
            <a:r>
              <a:rPr lang="en-US" b="0" dirty="0" err="1"/>
              <a:t>aSlotTime</a:t>
            </a:r>
            <a:r>
              <a:rPr lang="en-US" b="0" dirty="0"/>
              <a:t> </a:t>
            </a:r>
            <a:r>
              <a:rPr lang="en-US" b="0" dirty="0" smtClean="0"/>
              <a:t>+ </a:t>
            </a:r>
            <a:r>
              <a:rPr lang="en-US" b="0" dirty="0" err="1" smtClean="0"/>
              <a:t>aRxPHYStartDelay</a:t>
            </a:r>
            <a:r>
              <a:rPr lang="en-US" b="0" dirty="0"/>
              <a:t>, starting when the MAC receives a PHY-</a:t>
            </a:r>
            <a:r>
              <a:rPr lang="en-US" b="0" dirty="0" err="1"/>
              <a:t>TXEND.confirm</a:t>
            </a:r>
            <a:r>
              <a:rPr lang="en-US" b="0" dirty="0"/>
              <a:t> primitive. If </a:t>
            </a:r>
            <a:r>
              <a:rPr lang="en-US" b="0" dirty="0" smtClean="0"/>
              <a:t>a PHY-</a:t>
            </a:r>
            <a:r>
              <a:rPr lang="en-US" b="0" dirty="0" err="1" smtClean="0"/>
              <a:t>RXSTART.indication</a:t>
            </a:r>
            <a:r>
              <a:rPr lang="en-US" b="0" dirty="0" smtClean="0"/>
              <a:t> </a:t>
            </a:r>
            <a:r>
              <a:rPr lang="en-US" b="0" dirty="0"/>
              <a:t>primitive does not occur during the timeout interval, </a:t>
            </a:r>
            <a:r>
              <a:rPr lang="en-US" b="0" dirty="0" smtClean="0"/>
              <a:t>the transmission </a:t>
            </a:r>
            <a:r>
              <a:rPr lang="en-US" b="0" dirty="0"/>
              <a:t>of the MPDU has </a:t>
            </a:r>
            <a:r>
              <a:rPr lang="en-US" b="0" dirty="0" smtClean="0"/>
              <a:t>failed.</a:t>
            </a:r>
          </a:p>
          <a:p>
            <a:pPr lvl="2"/>
            <a:r>
              <a:rPr lang="en-US" b="0" dirty="0" smtClean="0"/>
              <a:t>If </a:t>
            </a:r>
            <a:r>
              <a:rPr lang="en-US" b="0" dirty="0"/>
              <a:t>a PHY-</a:t>
            </a:r>
            <a:r>
              <a:rPr lang="en-US" b="0" dirty="0" err="1"/>
              <a:t>RXSTART.indication</a:t>
            </a:r>
            <a:r>
              <a:rPr lang="en-US" b="0" dirty="0"/>
              <a:t> primitive does occur during the timeout interval, the STA </a:t>
            </a:r>
            <a:r>
              <a:rPr lang="en-US" b="0" dirty="0" smtClean="0"/>
              <a:t>shall wait </a:t>
            </a:r>
            <a:r>
              <a:rPr lang="en-US" b="0" dirty="0"/>
              <a:t>for the corresponding PHY-</a:t>
            </a:r>
            <a:r>
              <a:rPr lang="en-US" b="0" dirty="0" err="1"/>
              <a:t>RXEND.indication</a:t>
            </a:r>
            <a:r>
              <a:rPr lang="en-US" b="0" dirty="0"/>
              <a:t> primitive to recognize a valid </a:t>
            </a:r>
            <a:r>
              <a:rPr lang="en-US" b="0" dirty="0" smtClean="0"/>
              <a:t>response MPDU that </a:t>
            </a:r>
            <a:r>
              <a:rPr lang="en-US" b="0" dirty="0"/>
              <a:t>either does not have a TA field or is sent by the recipient of </a:t>
            </a:r>
            <a:r>
              <a:rPr lang="en-US" b="0" dirty="0" smtClean="0"/>
              <a:t>the MPDU </a:t>
            </a:r>
            <a:r>
              <a:rPr lang="en-US" b="0" dirty="0"/>
              <a:t>requiring a response. If anything else, including any other valid frame, is </a:t>
            </a:r>
            <a:r>
              <a:rPr lang="en-US" b="0" dirty="0" smtClean="0"/>
              <a:t>recognized, the </a:t>
            </a:r>
            <a:r>
              <a:rPr lang="en-US" b="0" dirty="0"/>
              <a:t>transmission of the MPDU has failed.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2656" y="6475413"/>
            <a:ext cx="1591269" cy="184666"/>
          </a:xfrm>
        </p:spPr>
        <p:txBody>
          <a:bodyPr/>
          <a:lstStyle/>
          <a:p>
            <a:r>
              <a:rPr lang="en-GB" dirty="0"/>
              <a:t>Yongho Seok (</a:t>
            </a:r>
            <a:r>
              <a:rPr lang="en-GB" dirty="0" err="1"/>
              <a:t>MediaTek</a:t>
            </a:r>
            <a:r>
              <a:rPr lang="en-GB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Recap: Transmission Failure of an MPDU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3427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When a transmission failure is occurred, the </a:t>
            </a:r>
            <a:r>
              <a:rPr lang="en-US" dirty="0"/>
              <a:t>STA may </a:t>
            </a:r>
            <a:r>
              <a:rPr lang="en-US" dirty="0" smtClean="0"/>
              <a:t>invoke the </a:t>
            </a:r>
            <a:r>
              <a:rPr lang="en-US" dirty="0" err="1" smtClean="0"/>
              <a:t>backoff</a:t>
            </a:r>
            <a:r>
              <a:rPr lang="en-US" dirty="0" smtClean="0"/>
              <a:t> procedure according to the baseline rule. </a:t>
            </a:r>
          </a:p>
          <a:p>
            <a:pPr lvl="1"/>
            <a:r>
              <a:rPr lang="en-US" dirty="0"/>
              <a:t>In such case, a STA still follows the baseline rule. So, that STA shall not extend the TXNAV timer </a:t>
            </a:r>
            <a:r>
              <a:rPr lang="en-US" dirty="0" smtClean="0"/>
              <a:t>value. </a:t>
            </a:r>
            <a:endParaRPr lang="en-US" dirty="0"/>
          </a:p>
          <a:p>
            <a:r>
              <a:rPr lang="en-US" dirty="0"/>
              <a:t>That STA </a:t>
            </a:r>
            <a:r>
              <a:rPr lang="en-US" dirty="0" smtClean="0"/>
              <a:t>reobtaining a channel access within </a:t>
            </a:r>
            <a:r>
              <a:rPr lang="en-US" dirty="0"/>
              <a:t>an existing TXOP can synchronize a transmission through </a:t>
            </a:r>
            <a:r>
              <a:rPr lang="en-US" dirty="0" smtClean="0"/>
              <a:t>the synchronous </a:t>
            </a:r>
            <a:r>
              <a:rPr lang="en-US" dirty="0"/>
              <a:t>channel access </a:t>
            </a:r>
            <a:r>
              <a:rPr lang="en-US" dirty="0" smtClean="0"/>
              <a:t>procedure.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2656" y="6475413"/>
            <a:ext cx="1591269" cy="184666"/>
          </a:xfrm>
        </p:spPr>
        <p:txBody>
          <a:bodyPr/>
          <a:lstStyle/>
          <a:p>
            <a:r>
              <a:rPr lang="en-GB" dirty="0"/>
              <a:t>Yongho Seok (</a:t>
            </a:r>
            <a:r>
              <a:rPr lang="en-GB" dirty="0" err="1"/>
              <a:t>MediaTek</a:t>
            </a:r>
            <a:r>
              <a:rPr lang="en-GB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err="1" smtClean="0"/>
              <a:t>Backoff</a:t>
            </a:r>
            <a:r>
              <a:rPr lang="en-US" dirty="0" smtClean="0"/>
              <a:t> based Recovery after Transmission Failure</a:t>
            </a:r>
            <a:endParaRPr lang="en-US" sz="2400" dirty="0"/>
          </a:p>
        </p:txBody>
      </p:sp>
      <p:sp>
        <p:nvSpPr>
          <p:cNvPr id="50" name="Rectangle 49"/>
          <p:cNvSpPr/>
          <p:nvPr/>
        </p:nvSpPr>
        <p:spPr bwMode="auto">
          <a:xfrm>
            <a:off x="214857" y="4954578"/>
            <a:ext cx="854785" cy="120107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72527" y="4968796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STA2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372527" y="5805785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STA1</a:t>
            </a:r>
            <a:endParaRPr lang="en-US" dirty="0"/>
          </a:p>
        </p:txBody>
      </p:sp>
      <p:graphicFrame>
        <p:nvGraphicFramePr>
          <p:cNvPr id="53" name="Table 52"/>
          <p:cNvGraphicFramePr>
            <a:graphicFrameLocks noGrp="1"/>
          </p:cNvGraphicFramePr>
          <p:nvPr>
            <p:extLst/>
          </p:nvPr>
        </p:nvGraphicFramePr>
        <p:xfrm>
          <a:off x="6065605" y="5805785"/>
          <a:ext cx="98298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"/>
                <a:gridCol w="327660"/>
                <a:gridCol w="327660"/>
              </a:tblGrid>
              <a:tr h="304801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4" name="Straight Connector 53"/>
          <p:cNvCxnSpPr/>
          <p:nvPr/>
        </p:nvCxnSpPr>
        <p:spPr bwMode="auto">
          <a:xfrm>
            <a:off x="1143001" y="5319898"/>
            <a:ext cx="777239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5" name="Rectangle 54"/>
          <p:cNvSpPr/>
          <p:nvPr/>
        </p:nvSpPr>
        <p:spPr bwMode="auto">
          <a:xfrm>
            <a:off x="1143000" y="5792338"/>
            <a:ext cx="1647706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TX A-MPDU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2866905" y="5791544"/>
            <a:ext cx="1398707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Rx BA (Error)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1143000" y="4953000"/>
            <a:ext cx="1647706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TX A-MPDU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2866905" y="4953000"/>
            <a:ext cx="1398707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Rx BA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344988" y="5792338"/>
            <a:ext cx="1647706" cy="36576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4344988" y="4953000"/>
            <a:ext cx="1647706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TX A-MPDU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6068893" y="4953000"/>
            <a:ext cx="1398707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Rx BA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7543800" y="5792338"/>
            <a:ext cx="1371600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TX A-MPDU</a:t>
            </a:r>
          </a:p>
        </p:txBody>
      </p:sp>
      <p:sp>
        <p:nvSpPr>
          <p:cNvPr id="63" name="Rectangle 62"/>
          <p:cNvSpPr/>
          <p:nvPr/>
        </p:nvSpPr>
        <p:spPr bwMode="auto">
          <a:xfrm>
            <a:off x="7543800" y="4953000"/>
            <a:ext cx="1371600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TX A-MPDU</a:t>
            </a:r>
          </a:p>
        </p:txBody>
      </p:sp>
      <p:cxnSp>
        <p:nvCxnSpPr>
          <p:cNvPr id="64" name="Straight Connector 63"/>
          <p:cNvCxnSpPr/>
          <p:nvPr/>
        </p:nvCxnSpPr>
        <p:spPr bwMode="auto">
          <a:xfrm flipV="1">
            <a:off x="1143001" y="6155650"/>
            <a:ext cx="7772399" cy="24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4323096" y="5830716"/>
            <a:ext cx="16914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Busy (IDC Interference)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355274" y="615565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655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Synchronous </a:t>
            </a:r>
            <a:r>
              <a:rPr lang="en-US" dirty="0"/>
              <a:t>channel access procedure </a:t>
            </a:r>
            <a:endParaRPr lang="en-US" dirty="0" smtClean="0"/>
          </a:p>
          <a:p>
            <a:pPr lvl="1"/>
            <a:r>
              <a:rPr lang="en-US" dirty="0" smtClean="0"/>
              <a:t>An </a:t>
            </a:r>
            <a:r>
              <a:rPr lang="en-US" dirty="0"/>
              <a:t>STA that is affiliated with an MLD shall follow the channel access procedure described </a:t>
            </a:r>
            <a:r>
              <a:rPr lang="en-US" dirty="0" smtClean="0"/>
              <a:t>below:</a:t>
            </a:r>
          </a:p>
          <a:p>
            <a:pPr marL="1200150" lvl="2" indent="-342900">
              <a:buFont typeface="+mj-lt"/>
              <a:buAutoNum type="arabicParenR"/>
            </a:pPr>
            <a:r>
              <a:rPr lang="en-US" dirty="0" smtClean="0"/>
              <a:t>The </a:t>
            </a:r>
            <a:r>
              <a:rPr lang="en-US" dirty="0"/>
              <a:t>STA may initiate transmission on a link when the medium is idle and one of the following conditions are </a:t>
            </a:r>
            <a:r>
              <a:rPr lang="en-US" dirty="0" smtClean="0"/>
              <a:t>met:</a:t>
            </a:r>
          </a:p>
          <a:p>
            <a:pPr marL="1543050" lvl="3" indent="-342900">
              <a:buFont typeface="+mj-lt"/>
              <a:buAutoNum type="alphaLcParenR"/>
            </a:pPr>
            <a:r>
              <a:rPr lang="en-US" dirty="0" smtClean="0"/>
              <a:t>The </a:t>
            </a:r>
            <a:r>
              <a:rPr lang="en-US" dirty="0" err="1"/>
              <a:t>backoff</a:t>
            </a:r>
            <a:r>
              <a:rPr lang="en-US" dirty="0"/>
              <a:t> counter of the STA reaches zero on a slot boundary of that link</a:t>
            </a:r>
            <a:r>
              <a:rPr lang="en-US" dirty="0" smtClean="0"/>
              <a:t>.</a:t>
            </a:r>
          </a:p>
          <a:p>
            <a:pPr marL="1543050" lvl="3" indent="-342900">
              <a:buFont typeface="+mj-lt"/>
              <a:buAutoNum type="alphaLcParenR"/>
            </a:pPr>
            <a:r>
              <a:rPr lang="en-US" dirty="0" smtClean="0"/>
              <a:t>The </a:t>
            </a:r>
            <a:r>
              <a:rPr lang="en-US" dirty="0" err="1"/>
              <a:t>backoff</a:t>
            </a:r>
            <a:r>
              <a:rPr lang="en-US" dirty="0"/>
              <a:t> counter of the STA is already zero, and the </a:t>
            </a:r>
            <a:r>
              <a:rPr lang="en-US" dirty="0" err="1"/>
              <a:t>backoff</a:t>
            </a:r>
            <a:r>
              <a:rPr lang="en-US" dirty="0"/>
              <a:t> counter of another STA of the affiliated MLD reaches zero on a slot boundary of the link that the other STA </a:t>
            </a:r>
            <a:r>
              <a:rPr lang="en-US" dirty="0" smtClean="0"/>
              <a:t>operates.</a:t>
            </a:r>
          </a:p>
          <a:p>
            <a:pPr marL="1543050" lvl="3" indent="-342900">
              <a:buFont typeface="+mj-lt"/>
              <a:buAutoNum type="alphaLcParenR"/>
            </a:pPr>
            <a:r>
              <a:rPr lang="en-US" u="sng" dirty="0" smtClean="0">
                <a:solidFill>
                  <a:srgbClr val="FF0000"/>
                </a:solidFill>
              </a:rPr>
              <a:t>The </a:t>
            </a:r>
            <a:r>
              <a:rPr lang="en-US" u="sng" dirty="0" err="1">
                <a:solidFill>
                  <a:srgbClr val="FF0000"/>
                </a:solidFill>
              </a:rPr>
              <a:t>backoff</a:t>
            </a:r>
            <a:r>
              <a:rPr lang="en-US" u="sng" dirty="0">
                <a:solidFill>
                  <a:srgbClr val="FF0000"/>
                </a:solidFill>
              </a:rPr>
              <a:t> counter of the STA is already zero, and </a:t>
            </a:r>
            <a:r>
              <a:rPr lang="en-US" u="sng" dirty="0" smtClean="0">
                <a:solidFill>
                  <a:srgbClr val="FF0000"/>
                </a:solidFill>
              </a:rPr>
              <a:t>another STA of the affiliated MLD that is a TXOP holder transmits a non-initial PPDU.</a:t>
            </a:r>
          </a:p>
          <a:p>
            <a:pPr marL="1200150" lvl="3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2656" y="6475413"/>
            <a:ext cx="1591269" cy="184666"/>
          </a:xfrm>
        </p:spPr>
        <p:txBody>
          <a:bodyPr/>
          <a:lstStyle/>
          <a:p>
            <a:r>
              <a:rPr lang="en-GB" dirty="0"/>
              <a:t>Yongho Seok (</a:t>
            </a:r>
            <a:r>
              <a:rPr lang="en-GB" dirty="0" err="1"/>
              <a:t>MediaTek</a:t>
            </a:r>
            <a:r>
              <a:rPr lang="en-GB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err="1" smtClean="0"/>
              <a:t>Backoff</a:t>
            </a:r>
            <a:r>
              <a:rPr lang="en-US" dirty="0" smtClean="0"/>
              <a:t> based </a:t>
            </a:r>
            <a:r>
              <a:rPr lang="en-US" dirty="0"/>
              <a:t>Recovery after Transmission </a:t>
            </a:r>
            <a:r>
              <a:rPr lang="en-US" dirty="0" smtClean="0"/>
              <a:t>Failure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7679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When a MLD that is a TXOP holder </a:t>
            </a:r>
            <a:r>
              <a:rPr lang="en-US" dirty="0" smtClean="0"/>
              <a:t>successes </a:t>
            </a:r>
            <a:r>
              <a:rPr lang="en-US" dirty="0"/>
              <a:t>on a transmission </a:t>
            </a:r>
            <a:r>
              <a:rPr lang="en-US" dirty="0" smtClean="0"/>
              <a:t>in a link but it received an invalid response in other link, </a:t>
            </a:r>
            <a:r>
              <a:rPr lang="en-US" dirty="0"/>
              <a:t>the STA may perform the following PIFS recovery procedure</a:t>
            </a:r>
            <a:r>
              <a:rPr lang="en-US" dirty="0" smtClean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2656" y="6475413"/>
            <a:ext cx="1591269" cy="184666"/>
          </a:xfrm>
        </p:spPr>
        <p:txBody>
          <a:bodyPr/>
          <a:lstStyle/>
          <a:p>
            <a:r>
              <a:rPr lang="en-GB" dirty="0"/>
              <a:t>Yongho Seok (</a:t>
            </a:r>
            <a:r>
              <a:rPr lang="en-GB" dirty="0" err="1"/>
              <a:t>MediaTek</a:t>
            </a:r>
            <a:r>
              <a:rPr lang="en-GB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PIFS based Recovery after Transmission </a:t>
            </a:r>
            <a:r>
              <a:rPr lang="en-US" dirty="0" smtClean="0"/>
              <a:t>Failure</a:t>
            </a:r>
            <a:endParaRPr lang="en-US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982" y="4593173"/>
            <a:ext cx="8718036" cy="1883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01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However, if a MLD is a non-STR MLD, </a:t>
            </a:r>
          </a:p>
          <a:p>
            <a:pPr lvl="1"/>
            <a:r>
              <a:rPr lang="en-US" dirty="0"/>
              <a:t>When a transmission failure is recognized from the lastly arrived BA frame, the CS mechanism (see 10.3.2.1 (CS mechanism)) indicates that the medium may be busy at the </a:t>
            </a:r>
            <a:r>
              <a:rPr lang="en-US" dirty="0" err="1"/>
              <a:t>TxPIFS</a:t>
            </a:r>
            <a:r>
              <a:rPr lang="en-US" dirty="0"/>
              <a:t> slot boundary because of the IDC Interference caused by another STA in the same MLD. Error can’t be recovered.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2656" y="6475413"/>
            <a:ext cx="1591269" cy="184666"/>
          </a:xfrm>
        </p:spPr>
        <p:txBody>
          <a:bodyPr/>
          <a:lstStyle/>
          <a:p>
            <a:r>
              <a:rPr lang="en-GB" dirty="0"/>
              <a:t>Yongho Seok (</a:t>
            </a:r>
            <a:r>
              <a:rPr lang="en-GB" dirty="0" err="1"/>
              <a:t>MediaTek</a:t>
            </a:r>
            <a:r>
              <a:rPr lang="en-GB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PIFS based Recovery after Transmission </a:t>
            </a:r>
            <a:r>
              <a:rPr lang="en-US" dirty="0" smtClean="0"/>
              <a:t>Failure</a:t>
            </a:r>
            <a:endParaRPr lang="en-US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982" y="4593173"/>
            <a:ext cx="8718036" cy="1883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4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The proposed solution is that</a:t>
            </a:r>
            <a:r>
              <a:rPr lang="en-US" dirty="0"/>
              <a:t> </a:t>
            </a:r>
            <a:r>
              <a:rPr lang="en-US" dirty="0" smtClean="0"/>
              <a:t>the inter-frame </a:t>
            </a:r>
            <a:r>
              <a:rPr lang="en-US" dirty="0"/>
              <a:t>space (e.g., STA1) </a:t>
            </a:r>
            <a:r>
              <a:rPr lang="en-US" dirty="0" smtClean="0"/>
              <a:t>can be increased </a:t>
            </a:r>
            <a:r>
              <a:rPr lang="en-US" dirty="0"/>
              <a:t>to </a:t>
            </a:r>
            <a:r>
              <a:rPr lang="en-US" dirty="0" smtClean="0"/>
              <a:t>PIFS+</a:t>
            </a:r>
            <a:r>
              <a:rPr lang="el-GR" dirty="0" smtClean="0"/>
              <a:t>Δ</a:t>
            </a:r>
            <a:r>
              <a:rPr lang="en-US" dirty="0" smtClean="0"/>
              <a:t>. </a:t>
            </a:r>
          </a:p>
          <a:p>
            <a:pPr lvl="1"/>
            <a:r>
              <a:rPr lang="el-GR" dirty="0" smtClean="0"/>
              <a:t>Δ</a:t>
            </a:r>
            <a:r>
              <a:rPr lang="en-US" dirty="0" smtClean="0"/>
              <a:t> </a:t>
            </a:r>
            <a:r>
              <a:rPr lang="en-US" dirty="0"/>
              <a:t>is </a:t>
            </a:r>
            <a:r>
              <a:rPr lang="en-US" dirty="0" smtClean="0"/>
              <a:t>from 0µs to (8µs </a:t>
            </a:r>
            <a:r>
              <a:rPr lang="en-US" dirty="0"/>
              <a:t>– </a:t>
            </a:r>
            <a:r>
              <a:rPr lang="en-US" dirty="0" err="1" smtClean="0"/>
              <a:t>aRxTxTurnaroundTime</a:t>
            </a:r>
            <a:r>
              <a:rPr lang="en-US" dirty="0" smtClean="0"/>
              <a:t>).</a:t>
            </a:r>
          </a:p>
          <a:p>
            <a:pPr lvl="2"/>
            <a:r>
              <a:rPr lang="en-US" dirty="0" smtClean="0"/>
              <a:t>8µs </a:t>
            </a:r>
            <a:r>
              <a:rPr lang="en-US" dirty="0"/>
              <a:t>is the maximum value of the ending times difference between BA frames.  </a:t>
            </a:r>
          </a:p>
          <a:p>
            <a:r>
              <a:rPr lang="en-US" dirty="0" smtClean="0"/>
              <a:t>The </a:t>
            </a:r>
            <a:r>
              <a:rPr lang="en-US" dirty="0"/>
              <a:t>collision probability can be </a:t>
            </a:r>
            <a:r>
              <a:rPr lang="en-US" dirty="0" smtClean="0"/>
              <a:t>increased since other </a:t>
            </a:r>
            <a:r>
              <a:rPr lang="en-US" dirty="0"/>
              <a:t>OBSS STA can access the medium after </a:t>
            </a:r>
            <a:r>
              <a:rPr lang="en-US" dirty="0" smtClean="0"/>
              <a:t>AIFS.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2656" y="6475413"/>
            <a:ext cx="1591269" cy="184666"/>
          </a:xfrm>
        </p:spPr>
        <p:txBody>
          <a:bodyPr/>
          <a:lstStyle/>
          <a:p>
            <a:r>
              <a:rPr lang="en-GB" dirty="0"/>
              <a:t>Yongho Seok (</a:t>
            </a:r>
            <a:r>
              <a:rPr lang="en-GB" dirty="0" err="1"/>
              <a:t>MediaTek</a:t>
            </a:r>
            <a:r>
              <a:rPr lang="en-GB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PIFS based Recovery after Transmission Failure (Option 1)</a:t>
            </a:r>
            <a:endParaRPr lang="en-US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789" y="4593173"/>
            <a:ext cx="8742422" cy="1883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90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4591586"/>
            <a:ext cx="8894835" cy="1883827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proposed solution is that </a:t>
            </a:r>
            <a:r>
              <a:rPr lang="en-US" dirty="0" smtClean="0"/>
              <a:t>the </a:t>
            </a:r>
            <a:r>
              <a:rPr lang="en-US" dirty="0"/>
              <a:t>inter-frame space </a:t>
            </a:r>
            <a:r>
              <a:rPr lang="en-US" dirty="0" smtClean="0"/>
              <a:t>(e.g., STA2) is determined a value between SIFS and PIFS to align the </a:t>
            </a:r>
            <a:r>
              <a:rPr lang="en-US" dirty="0"/>
              <a:t>starting times </a:t>
            </a:r>
            <a:r>
              <a:rPr lang="en-US" dirty="0" smtClean="0"/>
              <a:t>of STAs.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CCA of the STA for the error recovery is performed within </a:t>
            </a:r>
            <a:r>
              <a:rPr lang="en-US" dirty="0" smtClean="0"/>
              <a:t>SIFS </a:t>
            </a:r>
            <a:r>
              <a:rPr lang="en-US" dirty="0"/>
              <a:t>instead of </a:t>
            </a:r>
            <a:r>
              <a:rPr lang="en-US" dirty="0" smtClean="0"/>
              <a:t>PIFS</a:t>
            </a:r>
            <a:r>
              <a:rPr lang="en-US" dirty="0"/>
              <a:t>. 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2656" y="6475413"/>
            <a:ext cx="1591269" cy="184666"/>
          </a:xfrm>
        </p:spPr>
        <p:txBody>
          <a:bodyPr/>
          <a:lstStyle/>
          <a:p>
            <a:r>
              <a:rPr lang="en-GB" dirty="0"/>
              <a:t>Yongho Seok (</a:t>
            </a:r>
            <a:r>
              <a:rPr lang="en-GB" dirty="0" err="1"/>
              <a:t>MediaTek</a:t>
            </a:r>
            <a:r>
              <a:rPr lang="en-GB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PIFS based Recovery after Transmission Failure (Option </a:t>
            </a:r>
            <a:r>
              <a:rPr lang="en-US" dirty="0" smtClean="0"/>
              <a:t>2)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635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In a synchronous multiple frame transmission, an error recovery procedure should consider an IDC interference if a non-STR MLD is a TXOP holder. And, both the </a:t>
            </a:r>
            <a:r>
              <a:rPr lang="en-US" dirty="0" err="1" smtClean="0"/>
              <a:t>backoff</a:t>
            </a:r>
            <a:r>
              <a:rPr lang="en-US" dirty="0" smtClean="0"/>
              <a:t> based recovery and PIFS based recovery should support a synchronization mechanism of a start time of the PPDUs on multiple links. 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2656" y="6475413"/>
            <a:ext cx="1591269" cy="184666"/>
          </a:xfrm>
        </p:spPr>
        <p:txBody>
          <a:bodyPr/>
          <a:lstStyle/>
          <a:p>
            <a:r>
              <a:rPr lang="en-GB" dirty="0"/>
              <a:t>Yongho Seok (</a:t>
            </a:r>
            <a:r>
              <a:rPr lang="en-GB" dirty="0" err="1"/>
              <a:t>MediaTek</a:t>
            </a:r>
            <a:r>
              <a:rPr lang="en-GB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5124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5DB7F03-E2F4-4208-8217-CF5CB1C8F085}">
  <ds:schemaRefs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125085</TotalTime>
  <Words>1057</Words>
  <Application>Microsoft Office PowerPoint</Application>
  <PresentationFormat>On-screen Show (4:3)</PresentationFormat>
  <Paragraphs>132</Paragraphs>
  <Slides>11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 Unicode MS</vt:lpstr>
      <vt:lpstr>Arial</vt:lpstr>
      <vt:lpstr>Times New Roman</vt:lpstr>
      <vt:lpstr>802-11-Submission</vt:lpstr>
      <vt:lpstr>Document</vt:lpstr>
      <vt:lpstr>Error Recovery in  Synchronous Multiple Frame Transmission</vt:lpstr>
      <vt:lpstr>Recap: Transmission Failure of an MPDU</vt:lpstr>
      <vt:lpstr>Backoff based Recovery after Transmission Failure</vt:lpstr>
      <vt:lpstr>Backoff based Recovery after Transmission Failure</vt:lpstr>
      <vt:lpstr>PIFS based Recovery after Transmission Failure</vt:lpstr>
      <vt:lpstr>PIFS based Recovery after Transmission Failure</vt:lpstr>
      <vt:lpstr>PIFS based Recovery after Transmission Failure (Option 1)</vt:lpstr>
      <vt:lpstr>PIFS based Recovery after Transmission Failure (Option 2)</vt:lpstr>
      <vt:lpstr>Conclusion</vt:lpstr>
      <vt:lpstr>Straw Poll 1</vt:lpstr>
      <vt:lpstr>Straw Poll 2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1798</cp:revision>
  <cp:lastPrinted>1998-02-10T13:28:06Z</cp:lastPrinted>
  <dcterms:created xsi:type="dcterms:W3CDTF">2007-05-21T21:00:37Z</dcterms:created>
  <dcterms:modified xsi:type="dcterms:W3CDTF">2021-01-04T21:51:29Z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