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38" r:id="rId5"/>
    <p:sldId id="586" r:id="rId6"/>
    <p:sldId id="594" r:id="rId7"/>
    <p:sldId id="587" r:id="rId8"/>
    <p:sldId id="588" r:id="rId9"/>
    <p:sldId id="589" r:id="rId10"/>
    <p:sldId id="590" r:id="rId11"/>
    <p:sldId id="591" r:id="rId12"/>
    <p:sldId id="595" r:id="rId13"/>
    <p:sldId id="599" r:id="rId14"/>
    <p:sldId id="600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095" autoAdjust="0"/>
  </p:normalViewPr>
  <p:slideViewPr>
    <p:cSldViewPr>
      <p:cViewPr varScale="1">
        <p:scale>
          <a:sx n="89" d="100"/>
          <a:sy n="89" d="100"/>
        </p:scale>
        <p:origin x="13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0910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87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6404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247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0786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882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3264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314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802.11-20/1278r0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Error Recovery in </a:t>
            </a:r>
            <a:br>
              <a:rPr lang="en-US" sz="2800" dirty="0" smtClean="0"/>
            </a:br>
            <a:r>
              <a:rPr lang="en-US" sz="2800" dirty="0" smtClean="0"/>
              <a:t>Synchronous Multiple Frame Transmission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2020-10-20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 (</a:t>
            </a:r>
            <a:r>
              <a:rPr lang="en-GB" dirty="0" err="1" smtClean="0"/>
              <a:t>MediaTek</a:t>
            </a:r>
            <a:r>
              <a:rPr lang="en-GB" dirty="0" smtClean="0"/>
              <a:t>)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3104715"/>
              </p:ext>
            </p:extLst>
          </p:nvPr>
        </p:nvGraphicFramePr>
        <p:xfrm>
          <a:off x="541338" y="3127375"/>
          <a:ext cx="8131175" cy="321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2" name="Document" r:id="rId4" imgW="8290751" imgH="3283832" progId="Word.Document.8">
                  <p:embed/>
                </p:oleObj>
              </mc:Choice>
              <mc:Fallback>
                <p:oleObj name="Document" r:id="rId4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3127375"/>
                        <a:ext cx="8131175" cy="32146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lvl="0"/>
            <a:r>
              <a:rPr lang="en-US" sz="2200" dirty="0" smtClean="0"/>
              <a:t>Do you support that </a:t>
            </a:r>
            <a:r>
              <a:rPr lang="en-US" dirty="0" smtClean="0"/>
              <a:t>the </a:t>
            </a:r>
            <a:r>
              <a:rPr lang="en-US" dirty="0" err="1"/>
              <a:t>AckTimeout</a:t>
            </a:r>
            <a:r>
              <a:rPr lang="en-US" dirty="0"/>
              <a:t> values of STAs in the MLD are synchronized within 4</a:t>
            </a:r>
            <a:r>
              <a:rPr lang="el-GR" dirty="0"/>
              <a:t> μ</a:t>
            </a:r>
            <a:r>
              <a:rPr lang="en-US" dirty="0"/>
              <a:t>s (</a:t>
            </a:r>
            <a:r>
              <a:rPr lang="en-US" dirty="0" err="1"/>
              <a:t>aRxTxTurnaroundTime</a:t>
            </a:r>
            <a:r>
              <a:rPr lang="en-US" dirty="0"/>
              <a:t>) </a:t>
            </a:r>
            <a:r>
              <a:rPr lang="en-US" dirty="0" smtClean="0"/>
              <a:t>boundary?  </a:t>
            </a:r>
            <a:endParaRPr lang="en-US" dirty="0"/>
          </a:p>
          <a:p>
            <a:pPr lvl="1"/>
            <a:r>
              <a:rPr lang="en-US" dirty="0" smtClean="0"/>
              <a:t>NOTE- The </a:t>
            </a:r>
            <a:r>
              <a:rPr lang="en-US" dirty="0" err="1"/>
              <a:t>AckTimeout</a:t>
            </a:r>
            <a:r>
              <a:rPr lang="en-US" dirty="0"/>
              <a:t> value of </a:t>
            </a:r>
            <a:r>
              <a:rPr lang="en-US" dirty="0" smtClean="0"/>
              <a:t>STAs in the MLD is </a:t>
            </a:r>
            <a:r>
              <a:rPr lang="en-US" dirty="0"/>
              <a:t>set to a value </a:t>
            </a:r>
            <a:r>
              <a:rPr lang="en-US" dirty="0" smtClean="0"/>
              <a:t>from </a:t>
            </a:r>
            <a:r>
              <a:rPr lang="en-US" dirty="0" err="1"/>
              <a:t>aSIFSTime</a:t>
            </a:r>
            <a:r>
              <a:rPr lang="en-US" dirty="0"/>
              <a:t> + </a:t>
            </a:r>
            <a:r>
              <a:rPr lang="en-US" dirty="0" err="1"/>
              <a:t>aSlotTime</a:t>
            </a:r>
            <a:r>
              <a:rPr lang="en-US" dirty="0"/>
              <a:t> + </a:t>
            </a:r>
            <a:r>
              <a:rPr lang="en-US" dirty="0" err="1"/>
              <a:t>aRxPHYStartDelay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to </a:t>
            </a:r>
            <a:r>
              <a:rPr lang="en-US" dirty="0" err="1"/>
              <a:t>aSIFSTime</a:t>
            </a:r>
            <a:r>
              <a:rPr lang="en-US" dirty="0"/>
              <a:t> + </a:t>
            </a:r>
            <a:r>
              <a:rPr lang="en-US" dirty="0" err="1"/>
              <a:t>aSlotTime</a:t>
            </a:r>
            <a:r>
              <a:rPr lang="en-US" dirty="0"/>
              <a:t> + </a:t>
            </a:r>
            <a:r>
              <a:rPr lang="en-US" dirty="0" err="1"/>
              <a:t>aRxPHYStartDelay</a:t>
            </a:r>
            <a:r>
              <a:rPr lang="en-US" dirty="0"/>
              <a:t> + 4</a:t>
            </a:r>
            <a:r>
              <a:rPr lang="el-GR" dirty="0"/>
              <a:t> μ</a:t>
            </a:r>
            <a:r>
              <a:rPr lang="en-US" dirty="0"/>
              <a:t>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83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lvl="0"/>
            <a:r>
              <a:rPr lang="en-US" sz="2200" dirty="0" smtClean="0"/>
              <a:t>Do you support that </a:t>
            </a:r>
            <a:r>
              <a:rPr lang="en-US" dirty="0" smtClean="0"/>
              <a:t>the</a:t>
            </a:r>
            <a:r>
              <a:rPr lang="en-US" dirty="0"/>
              <a:t> </a:t>
            </a:r>
            <a:r>
              <a:rPr lang="en-US" dirty="0" smtClean="0"/>
              <a:t>PIFS </a:t>
            </a:r>
            <a:r>
              <a:rPr lang="en-US" dirty="0"/>
              <a:t>recovery procedures of STAs in the MLD are simultaneously ended within 4</a:t>
            </a:r>
            <a:r>
              <a:rPr lang="el-GR" dirty="0"/>
              <a:t> μ</a:t>
            </a:r>
            <a:r>
              <a:rPr lang="en-US" dirty="0"/>
              <a:t>s (</a:t>
            </a:r>
            <a:r>
              <a:rPr lang="en-US" dirty="0" err="1"/>
              <a:t>aRxTxTurnaroundTime</a:t>
            </a:r>
            <a:r>
              <a:rPr lang="en-US" dirty="0"/>
              <a:t>) </a:t>
            </a:r>
            <a:r>
              <a:rPr lang="en-US" dirty="0" smtClean="0"/>
              <a:t>boundary? </a:t>
            </a:r>
            <a:endParaRPr lang="en-US" dirty="0"/>
          </a:p>
          <a:p>
            <a:pPr lvl="1"/>
            <a:r>
              <a:rPr lang="en-US" dirty="0" smtClean="0"/>
              <a:t>NOTE- An </a:t>
            </a:r>
            <a:r>
              <a:rPr lang="en-US" dirty="0"/>
              <a:t>inter-frame space </a:t>
            </a:r>
            <a:r>
              <a:rPr lang="en-US" dirty="0" smtClean="0"/>
              <a:t>of STAs in the MLD is </a:t>
            </a:r>
            <a:r>
              <a:rPr lang="en-US" dirty="0"/>
              <a:t>set to a value from a SIFS to the PIFS + 4µs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67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b="0" dirty="0" smtClean="0"/>
              <a:t>In 802.11mc Draft 3.0, a transmission </a:t>
            </a:r>
            <a:r>
              <a:rPr lang="en-US" b="0" dirty="0"/>
              <a:t>failure of an MPDU is defined as follows:</a:t>
            </a:r>
          </a:p>
          <a:p>
            <a:pPr lvl="1"/>
            <a:r>
              <a:rPr lang="en-US" b="0" dirty="0" smtClean="0"/>
              <a:t>After </a:t>
            </a:r>
            <a:r>
              <a:rPr lang="en-US" b="0" dirty="0"/>
              <a:t>transmitting an MPDU </a:t>
            </a:r>
            <a:r>
              <a:rPr lang="en-US" b="0" dirty="0" smtClean="0"/>
              <a:t>that </a:t>
            </a:r>
            <a:r>
              <a:rPr lang="en-US" b="0" dirty="0"/>
              <a:t>requires an </a:t>
            </a:r>
            <a:r>
              <a:rPr lang="en-US" b="0" dirty="0" smtClean="0"/>
              <a:t>immediate response</a:t>
            </a:r>
            <a:r>
              <a:rPr lang="en-US" b="0" dirty="0"/>
              <a:t>:</a:t>
            </a:r>
          </a:p>
          <a:p>
            <a:pPr lvl="2"/>
            <a:r>
              <a:rPr lang="en-US" b="0" dirty="0" smtClean="0"/>
              <a:t>The </a:t>
            </a:r>
            <a:r>
              <a:rPr lang="en-US" b="0" dirty="0"/>
              <a:t>STA shall wait for a timeout interval of duration </a:t>
            </a:r>
            <a:r>
              <a:rPr lang="en-US" b="0" dirty="0" err="1"/>
              <a:t>aSIFSTime</a:t>
            </a:r>
            <a:r>
              <a:rPr lang="en-US" b="0" dirty="0"/>
              <a:t> + </a:t>
            </a:r>
            <a:r>
              <a:rPr lang="en-US" b="0" dirty="0" err="1"/>
              <a:t>aSlotTime</a:t>
            </a:r>
            <a:r>
              <a:rPr lang="en-US" b="0" dirty="0"/>
              <a:t> </a:t>
            </a:r>
            <a:r>
              <a:rPr lang="en-US" b="0" dirty="0" smtClean="0"/>
              <a:t>+ </a:t>
            </a:r>
            <a:r>
              <a:rPr lang="en-US" b="0" dirty="0" err="1" smtClean="0"/>
              <a:t>aRxPHYStartDelay</a:t>
            </a:r>
            <a:r>
              <a:rPr lang="en-US" b="0" dirty="0"/>
              <a:t>, starting when the MAC receives a PHY-</a:t>
            </a:r>
            <a:r>
              <a:rPr lang="en-US" b="0" dirty="0" err="1"/>
              <a:t>TXEND.confirm</a:t>
            </a:r>
            <a:r>
              <a:rPr lang="en-US" b="0" dirty="0"/>
              <a:t> primitive. If </a:t>
            </a:r>
            <a:r>
              <a:rPr lang="en-US" b="0" dirty="0" smtClean="0"/>
              <a:t>a PHY-</a:t>
            </a:r>
            <a:r>
              <a:rPr lang="en-US" b="0" dirty="0" err="1" smtClean="0"/>
              <a:t>RXSTART.indication</a:t>
            </a:r>
            <a:r>
              <a:rPr lang="en-US" b="0" dirty="0" smtClean="0"/>
              <a:t> </a:t>
            </a:r>
            <a:r>
              <a:rPr lang="en-US" b="0" dirty="0"/>
              <a:t>primitive does not occur during the timeout interval, </a:t>
            </a:r>
            <a:r>
              <a:rPr lang="en-US" b="0" dirty="0" smtClean="0"/>
              <a:t>the transmission </a:t>
            </a:r>
            <a:r>
              <a:rPr lang="en-US" b="0" dirty="0"/>
              <a:t>of the MPDU has </a:t>
            </a:r>
            <a:r>
              <a:rPr lang="en-US" b="0" dirty="0" smtClean="0"/>
              <a:t>failed.</a:t>
            </a:r>
          </a:p>
          <a:p>
            <a:pPr lvl="2"/>
            <a:r>
              <a:rPr lang="en-US" b="0" dirty="0" smtClean="0"/>
              <a:t>If </a:t>
            </a:r>
            <a:r>
              <a:rPr lang="en-US" b="0" dirty="0"/>
              <a:t>a PHY-</a:t>
            </a:r>
            <a:r>
              <a:rPr lang="en-US" b="0" dirty="0" err="1"/>
              <a:t>RXSTART.indication</a:t>
            </a:r>
            <a:r>
              <a:rPr lang="en-US" b="0" dirty="0"/>
              <a:t> primitive does occur during the timeout interval, the STA </a:t>
            </a:r>
            <a:r>
              <a:rPr lang="en-US" b="0" dirty="0" smtClean="0"/>
              <a:t>shall wait </a:t>
            </a:r>
            <a:r>
              <a:rPr lang="en-US" b="0" dirty="0"/>
              <a:t>for the corresponding PHY-</a:t>
            </a:r>
            <a:r>
              <a:rPr lang="en-US" b="0" dirty="0" err="1"/>
              <a:t>RXEND.indication</a:t>
            </a:r>
            <a:r>
              <a:rPr lang="en-US" b="0" dirty="0"/>
              <a:t> primitive to recognize a valid </a:t>
            </a:r>
            <a:r>
              <a:rPr lang="en-US" b="0" dirty="0" smtClean="0"/>
              <a:t>response MPDU that </a:t>
            </a:r>
            <a:r>
              <a:rPr lang="en-US" b="0" dirty="0"/>
              <a:t>either does not have a TA field or is sent by the recipient of </a:t>
            </a:r>
            <a:r>
              <a:rPr lang="en-US" b="0" dirty="0" smtClean="0"/>
              <a:t>the MPDU </a:t>
            </a:r>
            <a:r>
              <a:rPr lang="en-US" b="0" dirty="0"/>
              <a:t>requiring a response. If anything else, including any other valid frame, is </a:t>
            </a:r>
            <a:r>
              <a:rPr lang="en-US" b="0" dirty="0" smtClean="0"/>
              <a:t>recognized, the </a:t>
            </a:r>
            <a:r>
              <a:rPr lang="en-US" b="0" dirty="0"/>
              <a:t>transmission of the MPDU has failed.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2656" y="6475413"/>
            <a:ext cx="1591269" cy="184666"/>
          </a:xfrm>
        </p:spPr>
        <p:txBody>
          <a:bodyPr/>
          <a:lstStyle/>
          <a:p>
            <a:r>
              <a:rPr lang="en-GB" dirty="0"/>
              <a:t>Yongho Seok (</a:t>
            </a:r>
            <a:r>
              <a:rPr lang="en-GB" dirty="0" err="1"/>
              <a:t>MediaTek</a:t>
            </a:r>
            <a:r>
              <a:rPr lang="en-GB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Recap: Transmission Failure of an MPDU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3427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When a MLD that is a TXOP holder does not receive any PHY-</a:t>
            </a:r>
            <a:r>
              <a:rPr lang="en-US" dirty="0" err="1"/>
              <a:t>RXSTART.indication</a:t>
            </a:r>
            <a:r>
              <a:rPr lang="en-US" dirty="0"/>
              <a:t> primitive from all STAs during the </a:t>
            </a:r>
            <a:r>
              <a:rPr lang="en-US" dirty="0" err="1"/>
              <a:t>AckTimeout</a:t>
            </a:r>
            <a:r>
              <a:rPr lang="en-US" dirty="0"/>
              <a:t> interval, the MLD may perform the PIFS recovery procedure. 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AckTimeout</a:t>
            </a:r>
            <a:r>
              <a:rPr lang="en-US" dirty="0"/>
              <a:t> is </a:t>
            </a:r>
            <a:r>
              <a:rPr lang="en-US" dirty="0" err="1"/>
              <a:t>aSIFSTime</a:t>
            </a:r>
            <a:r>
              <a:rPr lang="en-US" dirty="0"/>
              <a:t> + </a:t>
            </a:r>
            <a:r>
              <a:rPr lang="en-US" dirty="0" err="1"/>
              <a:t>aSlotTime</a:t>
            </a:r>
            <a:r>
              <a:rPr lang="en-US" dirty="0"/>
              <a:t> + </a:t>
            </a:r>
            <a:r>
              <a:rPr lang="en-US" dirty="0" err="1"/>
              <a:t>aRxPHYStartDelay</a:t>
            </a:r>
            <a:r>
              <a:rPr lang="en-US" dirty="0"/>
              <a:t>. It starts at the PHY-</a:t>
            </a:r>
            <a:r>
              <a:rPr lang="en-US" dirty="0" err="1"/>
              <a:t>TXEND.confirm</a:t>
            </a:r>
            <a:r>
              <a:rPr lang="en-US" dirty="0"/>
              <a:t> primitive of the soliciting PPDU.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2656" y="6475413"/>
            <a:ext cx="1591269" cy="184666"/>
          </a:xfrm>
        </p:spPr>
        <p:txBody>
          <a:bodyPr/>
          <a:lstStyle/>
          <a:p>
            <a:r>
              <a:rPr lang="en-GB" dirty="0"/>
              <a:t>Yongho Seok (</a:t>
            </a:r>
            <a:r>
              <a:rPr lang="en-GB" dirty="0" err="1"/>
              <a:t>MediaTek</a:t>
            </a:r>
            <a:r>
              <a:rPr lang="en-GB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PIFS based Recovery after Transmission Failure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AckTimeout</a:t>
            </a:r>
            <a:r>
              <a:rPr lang="en-US" dirty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4490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However, if a MLD is a non-STR MLD, </a:t>
            </a:r>
          </a:p>
          <a:p>
            <a:pPr lvl="1"/>
            <a:r>
              <a:rPr lang="en-US" dirty="0"/>
              <a:t>When a transmission failure is recognized at the different timing based on </a:t>
            </a:r>
            <a:r>
              <a:rPr lang="en-US" dirty="0" err="1"/>
              <a:t>AckTimeout</a:t>
            </a:r>
            <a:r>
              <a:rPr lang="en-US" dirty="0"/>
              <a:t>, the CS mechanism (see 10.3.2.1 (CS mechanism)) indicates that the medium may be busy at the </a:t>
            </a:r>
            <a:r>
              <a:rPr lang="en-US" dirty="0" err="1"/>
              <a:t>TxPIFS</a:t>
            </a:r>
            <a:r>
              <a:rPr lang="en-US" dirty="0"/>
              <a:t> slot boundary because of the IDC Interference caused by another STA in the same MLD. Error can’t be recovered.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2656" y="6475413"/>
            <a:ext cx="1591269" cy="184666"/>
          </a:xfrm>
        </p:spPr>
        <p:txBody>
          <a:bodyPr/>
          <a:lstStyle/>
          <a:p>
            <a:r>
              <a:rPr lang="en-GB" dirty="0"/>
              <a:t>Yongho Seok (</a:t>
            </a:r>
            <a:r>
              <a:rPr lang="en-GB" dirty="0" err="1"/>
              <a:t>MediaTek</a:t>
            </a:r>
            <a:r>
              <a:rPr lang="en-GB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PIFS based Recovery after Transmission Failure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AckTimeout</a:t>
            </a:r>
            <a:r>
              <a:rPr lang="en-US" dirty="0"/>
              <a:t>)</a:t>
            </a:r>
            <a:endParaRPr 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030" y="4873613"/>
            <a:ext cx="8711939" cy="1603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45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The proposed solution is that the </a:t>
            </a:r>
            <a:r>
              <a:rPr lang="en-US" dirty="0" err="1" smtClean="0"/>
              <a:t>AckTimeout</a:t>
            </a:r>
            <a:r>
              <a:rPr lang="en-US" dirty="0" smtClean="0"/>
              <a:t> values of STAs in the MLD are synchronized within 4</a:t>
            </a:r>
            <a:r>
              <a:rPr lang="el-GR" dirty="0" smtClean="0"/>
              <a:t> </a:t>
            </a:r>
            <a:r>
              <a:rPr lang="el-GR" dirty="0"/>
              <a:t>μ</a:t>
            </a:r>
            <a:r>
              <a:rPr lang="en-US" dirty="0"/>
              <a:t>s </a:t>
            </a:r>
            <a:r>
              <a:rPr lang="en-US" dirty="0" smtClean="0"/>
              <a:t>(</a:t>
            </a:r>
            <a:r>
              <a:rPr lang="en-US" dirty="0" err="1" smtClean="0"/>
              <a:t>aRxTxTurnaroundTime</a:t>
            </a:r>
            <a:r>
              <a:rPr lang="en-US" dirty="0" smtClean="0"/>
              <a:t>) boundary.  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/>
              <a:t>AckTimeout</a:t>
            </a:r>
            <a:r>
              <a:rPr lang="en-US" dirty="0"/>
              <a:t> </a:t>
            </a:r>
            <a:r>
              <a:rPr lang="en-US" dirty="0" smtClean="0"/>
              <a:t>value of a STA is set </a:t>
            </a:r>
            <a:r>
              <a:rPr lang="en-US" dirty="0"/>
              <a:t>to a value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 </a:t>
            </a:r>
            <a:r>
              <a:rPr lang="en-US" dirty="0" err="1"/>
              <a:t>aSIFSTime</a:t>
            </a:r>
            <a:r>
              <a:rPr lang="en-US" dirty="0"/>
              <a:t> + </a:t>
            </a:r>
            <a:r>
              <a:rPr lang="en-US" dirty="0" err="1" smtClean="0"/>
              <a:t>aSlotTime</a:t>
            </a:r>
            <a:r>
              <a:rPr lang="en-US" dirty="0" smtClean="0"/>
              <a:t> + </a:t>
            </a:r>
            <a:r>
              <a:rPr lang="en-US" dirty="0" err="1"/>
              <a:t>aRxPHYStartDelay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 err="1" smtClean="0"/>
              <a:t>aSIFSTime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dirty="0" err="1" smtClean="0"/>
              <a:t>aSlotTime</a:t>
            </a:r>
            <a:r>
              <a:rPr lang="en-US" dirty="0" smtClean="0"/>
              <a:t> + </a:t>
            </a:r>
            <a:r>
              <a:rPr lang="en-US" dirty="0" err="1" smtClean="0"/>
              <a:t>aRxPHYStartDelay</a:t>
            </a:r>
            <a:r>
              <a:rPr lang="en-US" dirty="0" smtClean="0"/>
              <a:t> + 4</a:t>
            </a:r>
            <a:r>
              <a:rPr lang="el-GR" dirty="0"/>
              <a:t> μ</a:t>
            </a:r>
            <a:r>
              <a:rPr lang="en-US" dirty="0"/>
              <a:t>s.  </a:t>
            </a:r>
          </a:p>
          <a:p>
            <a:pPr lvl="2"/>
            <a:r>
              <a:rPr lang="en-US" dirty="0"/>
              <a:t>4µs is derived from 8µs – </a:t>
            </a:r>
            <a:r>
              <a:rPr lang="en-US" dirty="0" err="1"/>
              <a:t>aRxTxTurnaroundTime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where 8µs is the maximum value of the ending times difference between the </a:t>
            </a:r>
            <a:r>
              <a:rPr lang="en-US" dirty="0" smtClean="0"/>
              <a:t>soliciting PPDUs.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2656" y="6475413"/>
            <a:ext cx="1591269" cy="184666"/>
          </a:xfrm>
        </p:spPr>
        <p:txBody>
          <a:bodyPr/>
          <a:lstStyle/>
          <a:p>
            <a:r>
              <a:rPr lang="en-GB" dirty="0"/>
              <a:t>Yongho Seok (</a:t>
            </a:r>
            <a:r>
              <a:rPr lang="en-GB" dirty="0" err="1"/>
              <a:t>MediaTek</a:t>
            </a:r>
            <a:r>
              <a:rPr lang="en-GB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PIFS based Recovery after Transmission Failure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AckTimeout</a:t>
            </a:r>
            <a:r>
              <a:rPr lang="en-US" dirty="0"/>
              <a:t>)</a:t>
            </a: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030" y="4876800"/>
            <a:ext cx="8711939" cy="1603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03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When a MLD that is a TXOP holder </a:t>
            </a:r>
            <a:r>
              <a:rPr lang="en-US" dirty="0" smtClean="0"/>
              <a:t>successes </a:t>
            </a:r>
            <a:r>
              <a:rPr lang="en-US" dirty="0"/>
              <a:t>on a transmission </a:t>
            </a:r>
            <a:r>
              <a:rPr lang="en-US" dirty="0" smtClean="0"/>
              <a:t>in a link but it received an invalid response in other link, </a:t>
            </a:r>
            <a:r>
              <a:rPr lang="en-US" dirty="0"/>
              <a:t>the STA may perform the following PIFS recovery procedure</a:t>
            </a:r>
            <a:r>
              <a:rPr lang="en-US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2656" y="6475413"/>
            <a:ext cx="1591269" cy="184666"/>
          </a:xfrm>
        </p:spPr>
        <p:txBody>
          <a:bodyPr/>
          <a:lstStyle/>
          <a:p>
            <a:r>
              <a:rPr lang="en-GB" dirty="0"/>
              <a:t>Yongho Seok (</a:t>
            </a:r>
            <a:r>
              <a:rPr lang="en-GB" dirty="0" err="1"/>
              <a:t>MediaTek</a:t>
            </a:r>
            <a:r>
              <a:rPr lang="en-GB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PIFS based Recovery after Transmission Failure </a:t>
            </a:r>
            <a:r>
              <a:rPr lang="en-US" dirty="0" smtClean="0"/>
              <a:t>(Invalid Response)</a:t>
            </a: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982" y="4593173"/>
            <a:ext cx="8718036" cy="1883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01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However, if a MLD is a non-STR MLD, </a:t>
            </a:r>
          </a:p>
          <a:p>
            <a:pPr lvl="1"/>
            <a:r>
              <a:rPr lang="en-US" dirty="0"/>
              <a:t>When a transmission failure is recognized from the lastly arrived BA frame, the CS mechanism (see 10.3.2.1 (CS mechanism)) indicates that the medium may be busy at the </a:t>
            </a:r>
            <a:r>
              <a:rPr lang="en-US" dirty="0" err="1"/>
              <a:t>TxPIFS</a:t>
            </a:r>
            <a:r>
              <a:rPr lang="en-US" dirty="0"/>
              <a:t> slot boundary because of the IDC Interference caused by another STA in the same MLD. Error can’t be recovered.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2656" y="6475413"/>
            <a:ext cx="1591269" cy="184666"/>
          </a:xfrm>
        </p:spPr>
        <p:txBody>
          <a:bodyPr/>
          <a:lstStyle/>
          <a:p>
            <a:r>
              <a:rPr lang="en-GB" dirty="0"/>
              <a:t>Yongho Seok (</a:t>
            </a:r>
            <a:r>
              <a:rPr lang="en-GB" dirty="0" err="1"/>
              <a:t>MediaTek</a:t>
            </a:r>
            <a:r>
              <a:rPr lang="en-GB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PIFS based Recovery after Transmission Failure (Invalid Response)</a:t>
            </a: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982" y="4593173"/>
            <a:ext cx="8718036" cy="1883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4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proposed solution is that the PIFS recovery </a:t>
            </a:r>
            <a:r>
              <a:rPr lang="en-US" dirty="0" smtClean="0"/>
              <a:t>procedures of STAs in the MLD are simultaneously ended within </a:t>
            </a:r>
            <a:r>
              <a:rPr lang="en-US" dirty="0"/>
              <a:t>4</a:t>
            </a:r>
            <a:r>
              <a:rPr lang="el-GR" dirty="0"/>
              <a:t> μ</a:t>
            </a:r>
            <a:r>
              <a:rPr lang="en-US" dirty="0"/>
              <a:t>s (</a:t>
            </a:r>
            <a:r>
              <a:rPr lang="en-US" dirty="0" err="1"/>
              <a:t>aRxTxTurnaroundTime</a:t>
            </a:r>
            <a:r>
              <a:rPr lang="en-US" dirty="0"/>
              <a:t>) boundary. </a:t>
            </a:r>
            <a:endParaRPr lang="en-US" dirty="0" smtClean="0"/>
          </a:p>
          <a:p>
            <a:pPr lvl="1"/>
            <a:r>
              <a:rPr lang="en-US" dirty="0" smtClean="0"/>
              <a:t>An </a:t>
            </a:r>
            <a:r>
              <a:rPr lang="en-US" dirty="0"/>
              <a:t>inter-frame space (e.g., STA1) is set to a value from a SIFS to the </a:t>
            </a:r>
            <a:r>
              <a:rPr lang="en-US" dirty="0" smtClean="0"/>
              <a:t>PIFS + 4µs.</a:t>
            </a:r>
          </a:p>
          <a:p>
            <a:pPr lvl="2"/>
            <a:r>
              <a:rPr lang="en-US" dirty="0" smtClean="0"/>
              <a:t>4µs is derived from 8µs </a:t>
            </a:r>
            <a:r>
              <a:rPr lang="en-US" dirty="0"/>
              <a:t>– </a:t>
            </a:r>
            <a:r>
              <a:rPr lang="en-US" dirty="0" err="1" smtClean="0"/>
              <a:t>aRxTxTurnaroundTime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where 8µs </a:t>
            </a:r>
            <a:r>
              <a:rPr lang="en-US" dirty="0"/>
              <a:t>is the maximum value of the ending times difference between </a:t>
            </a:r>
            <a:r>
              <a:rPr lang="en-US" dirty="0" smtClean="0"/>
              <a:t>the BA </a:t>
            </a:r>
            <a:r>
              <a:rPr lang="en-US" dirty="0"/>
              <a:t>frames.  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2656" y="6475413"/>
            <a:ext cx="1591269" cy="184666"/>
          </a:xfrm>
        </p:spPr>
        <p:txBody>
          <a:bodyPr/>
          <a:lstStyle/>
          <a:p>
            <a:r>
              <a:rPr lang="en-GB" dirty="0"/>
              <a:t>Yongho Seok (</a:t>
            </a:r>
            <a:r>
              <a:rPr lang="en-GB" dirty="0" err="1"/>
              <a:t>MediaTek</a:t>
            </a:r>
            <a:r>
              <a:rPr lang="en-GB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PIFS based Recovery after Transmission Failure (Invalid Response)</a:t>
            </a: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789" y="4593173"/>
            <a:ext cx="8742422" cy="1883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90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In a synchronous multiple frame transmission, an error recovery procedure should consider an IDC interference if a non-STR MLD is a TXOP holder. And, both the </a:t>
            </a:r>
            <a:r>
              <a:rPr lang="en-US" dirty="0" err="1" smtClean="0"/>
              <a:t>backoff</a:t>
            </a:r>
            <a:r>
              <a:rPr lang="en-US" dirty="0" smtClean="0"/>
              <a:t> based recovery and the PIFS based recovery should support a synchronization mechanism of a start time of the PPDUs on multiple links. 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2656" y="6475413"/>
            <a:ext cx="1591269" cy="184666"/>
          </a:xfrm>
        </p:spPr>
        <p:txBody>
          <a:bodyPr/>
          <a:lstStyle/>
          <a:p>
            <a:r>
              <a:rPr lang="en-GB" dirty="0"/>
              <a:t>Yongho Seok (</a:t>
            </a:r>
            <a:r>
              <a:rPr lang="en-GB" dirty="0" err="1"/>
              <a:t>MediaTek</a:t>
            </a:r>
            <a:r>
              <a:rPr lang="en-GB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5124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DB7F03-E2F4-4208-8217-CF5CB1C8F085}">
  <ds:schemaRefs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123998</TotalTime>
  <Words>883</Words>
  <Application>Microsoft Office PowerPoint</Application>
  <PresentationFormat>On-screen Show (4:3)</PresentationFormat>
  <Paragraphs>113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 Unicode MS</vt:lpstr>
      <vt:lpstr>Arial</vt:lpstr>
      <vt:lpstr>Times New Roman</vt:lpstr>
      <vt:lpstr>802-11-Submission</vt:lpstr>
      <vt:lpstr>Document</vt:lpstr>
      <vt:lpstr>Error Recovery in  Synchronous Multiple Frame Transmission</vt:lpstr>
      <vt:lpstr>Recap: Transmission Failure of an MPDU</vt:lpstr>
      <vt:lpstr>PIFS based Recovery after Transmission Failure (AckTimeout)</vt:lpstr>
      <vt:lpstr>PIFS based Recovery after Transmission Failure (AckTimeout)</vt:lpstr>
      <vt:lpstr>PIFS based Recovery after Transmission Failure (AckTimeout)</vt:lpstr>
      <vt:lpstr>PIFS based Recovery after Transmission Failure (Invalid Response)</vt:lpstr>
      <vt:lpstr>PIFS based Recovery after Transmission Failure (Invalid Response)</vt:lpstr>
      <vt:lpstr>PIFS based Recovery after Transmission Failure (Invalid Response)</vt:lpstr>
      <vt:lpstr>Conclusion</vt:lpstr>
      <vt:lpstr>Straw Poll 1</vt:lpstr>
      <vt:lpstr>Straw Poll 2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1792</cp:revision>
  <cp:lastPrinted>1998-02-10T13:28:06Z</cp:lastPrinted>
  <dcterms:created xsi:type="dcterms:W3CDTF">2007-05-21T21:00:37Z</dcterms:created>
  <dcterms:modified xsi:type="dcterms:W3CDTF">2020-10-20T20:38:45Z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