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0" r:id="rId3"/>
    <p:sldId id="289" r:id="rId4"/>
    <p:sldId id="28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038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95338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802.11-20/1259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Puncturing Patterns for </a:t>
            </a:r>
            <a:r>
              <a:rPr lang="en-GB" sz="2400" dirty="0" err="1"/>
              <a:t>OFDMA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2020-08-20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3638"/>
              </p:ext>
            </p:extLst>
          </p:nvPr>
        </p:nvGraphicFramePr>
        <p:xfrm>
          <a:off x="685800" y="2824688"/>
          <a:ext cx="7772401" cy="1213912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b="0" dirty="0" smtClean="0"/>
              <a:t>The group agreed on puncturing patterns for non-</a:t>
            </a:r>
            <a:r>
              <a:rPr lang="en-US" altLang="ko-KR" sz="1800" b="0" dirty="0" err="1" smtClean="0"/>
              <a:t>OFDMA</a:t>
            </a:r>
            <a:r>
              <a:rPr lang="en-US" altLang="ko-KR" sz="1800" b="0" dirty="0" smtClean="0"/>
              <a:t> modes</a:t>
            </a:r>
          </a:p>
          <a:p>
            <a:endParaRPr lang="en-US" sz="1800" b="0" dirty="0" smtClean="0"/>
          </a:p>
          <a:p>
            <a:r>
              <a:rPr lang="en-US" sz="1800" b="0" dirty="0" err="1" smtClean="0"/>
              <a:t>OFDMA</a:t>
            </a:r>
            <a:r>
              <a:rPr lang="en-US" sz="1800" b="0" dirty="0" smtClean="0"/>
              <a:t> (to multiple users) allows more flexibility as far as puncturing modes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Propose puncturing patterns that balance flexibility and implementation complexity</a:t>
            </a:r>
            <a:endParaRPr lang="en-US" sz="1800" b="0" dirty="0"/>
          </a:p>
          <a:p>
            <a:endParaRPr lang="en-US" sz="1800" b="0" dirty="0" smtClean="0"/>
          </a:p>
          <a:p>
            <a:pPr lvl="1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4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Philosophy and Proposal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82000" cy="4114800"/>
          </a:xfrm>
        </p:spPr>
        <p:txBody>
          <a:bodyPr/>
          <a:lstStyle/>
          <a:p>
            <a:endParaRPr lang="en-US" sz="1800" b="0" dirty="0" smtClean="0"/>
          </a:p>
          <a:p>
            <a:r>
              <a:rPr lang="en-US" sz="1800" b="0" dirty="0" smtClean="0"/>
              <a:t>Observation 1</a:t>
            </a:r>
            <a:r>
              <a:rPr lang="en-US" sz="1800" b="0" dirty="0" smtClean="0"/>
              <a:t> –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supports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parking on secondary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.  Hence in any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segment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need to get at least one instance of each content channel. </a:t>
            </a:r>
          </a:p>
          <a:p>
            <a:endParaRPr lang="en-US" sz="1800" b="0" dirty="0"/>
          </a:p>
          <a:p>
            <a:r>
              <a:rPr lang="en-US" sz="1800" b="0" dirty="0" smtClean="0"/>
              <a:t>Observation 2 – for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 smtClean="0"/>
              <a:t>one hole is supported. Using similar logic propose to restrict to one hole per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segment in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.  </a:t>
            </a:r>
            <a:endParaRPr lang="en-US" sz="1800" b="0" dirty="0" smtClean="0"/>
          </a:p>
          <a:p>
            <a:endParaRPr lang="en-US" sz="1600" b="0" dirty="0" smtClean="0"/>
          </a:p>
          <a:p>
            <a:r>
              <a:rPr lang="en-US" sz="1800" b="0" dirty="0" smtClean="0"/>
              <a:t>Proposal: in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each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segment may be punctured in one of the following ways:</a:t>
            </a:r>
          </a:p>
          <a:p>
            <a:pPr lvl="1"/>
            <a:r>
              <a:rPr lang="en-US" sz="1600" dirty="0" err="1" smtClean="0"/>
              <a:t>20MHz</a:t>
            </a:r>
            <a:r>
              <a:rPr lang="en-US" sz="1600" dirty="0" smtClean="0"/>
              <a:t> - any </a:t>
            </a:r>
            <a:r>
              <a:rPr lang="en-US" sz="1600" dirty="0"/>
              <a:t>one </a:t>
            </a:r>
            <a:r>
              <a:rPr lang="en-US" sz="1600" dirty="0" err="1"/>
              <a:t>20MHz</a:t>
            </a:r>
            <a:r>
              <a:rPr lang="en-US" sz="1600" dirty="0"/>
              <a:t> </a:t>
            </a:r>
            <a:r>
              <a:rPr lang="en-US" sz="1600" dirty="0" smtClean="0"/>
              <a:t>(4 options)</a:t>
            </a:r>
          </a:p>
          <a:p>
            <a:pPr lvl="1"/>
            <a:r>
              <a:rPr lang="en-US" sz="1600" dirty="0" err="1"/>
              <a:t>4</a:t>
            </a:r>
            <a:r>
              <a:rPr lang="en-US" sz="1600" dirty="0" err="1" smtClean="0"/>
              <a:t>0MHz</a:t>
            </a:r>
            <a:r>
              <a:rPr lang="en-US" sz="1600" dirty="0" smtClean="0"/>
              <a:t> – any one </a:t>
            </a:r>
            <a:r>
              <a:rPr lang="en-US" sz="1600" dirty="0" err="1" smtClean="0"/>
              <a:t>40MHz</a:t>
            </a:r>
            <a:r>
              <a:rPr lang="en-US" sz="1600" dirty="0" smtClean="0"/>
              <a:t> (3 options  </a:t>
            </a:r>
            <a:r>
              <a:rPr lang="en-US" sz="1600" dirty="0"/>
              <a:t>[ 1 2 x x</a:t>
            </a:r>
            <a:r>
              <a:rPr lang="en-US" sz="1600" dirty="0" smtClean="0"/>
              <a:t>], </a:t>
            </a:r>
            <a:r>
              <a:rPr lang="en-US" sz="1600" dirty="0"/>
              <a:t>[ x x 1 </a:t>
            </a:r>
            <a:r>
              <a:rPr lang="en-US" sz="1600" dirty="0" smtClean="0"/>
              <a:t>2],  </a:t>
            </a:r>
            <a:r>
              <a:rPr lang="en-US" sz="1600" dirty="0"/>
              <a:t>[1 x x 2</a:t>
            </a:r>
            <a:r>
              <a:rPr lang="en-US" sz="1600" dirty="0" smtClean="0"/>
              <a:t>])</a:t>
            </a:r>
            <a:endParaRPr lang="en-US" sz="1600" dirty="0" smtClean="0"/>
          </a:p>
          <a:p>
            <a:endParaRPr lang="en-US" sz="2000" dirty="0" smtClean="0"/>
          </a:p>
          <a:p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9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 smtClean="0"/>
              <a:t>Do you support that in </a:t>
            </a:r>
            <a:r>
              <a:rPr lang="en-US" sz="1800" b="0" dirty="0" err="1" smtClean="0"/>
              <a:t>OFDMA</a:t>
            </a:r>
            <a:r>
              <a:rPr lang="en-US" sz="1800" b="0" dirty="0"/>
              <a:t> each </a:t>
            </a:r>
            <a:r>
              <a:rPr lang="en-US" sz="1800" b="0" dirty="0" err="1"/>
              <a:t>80MHz</a:t>
            </a:r>
            <a:r>
              <a:rPr lang="en-US" sz="1800" b="0" dirty="0"/>
              <a:t> segment may be punctured in one of the following ways:</a:t>
            </a:r>
          </a:p>
          <a:p>
            <a:pPr lvl="1"/>
            <a:r>
              <a:rPr lang="en-US" sz="1600" dirty="0" err="1"/>
              <a:t>20MHz</a:t>
            </a:r>
            <a:r>
              <a:rPr lang="en-US" sz="1600" dirty="0"/>
              <a:t> - any one </a:t>
            </a:r>
            <a:r>
              <a:rPr lang="en-US" sz="1600" dirty="0" err="1"/>
              <a:t>20MHz</a:t>
            </a:r>
            <a:r>
              <a:rPr lang="en-US" sz="1600" dirty="0"/>
              <a:t> (4 options)</a:t>
            </a:r>
          </a:p>
          <a:p>
            <a:pPr lvl="1"/>
            <a:r>
              <a:rPr lang="en-US" sz="1600" dirty="0" err="1"/>
              <a:t>40MHz</a:t>
            </a:r>
            <a:r>
              <a:rPr lang="en-US" sz="1600" dirty="0"/>
              <a:t> </a:t>
            </a:r>
            <a:r>
              <a:rPr lang="en-US" sz="1600" dirty="0" smtClean="0"/>
              <a:t>- </a:t>
            </a:r>
            <a:r>
              <a:rPr lang="en-US" sz="1600" dirty="0"/>
              <a:t>any one </a:t>
            </a:r>
            <a:r>
              <a:rPr lang="en-US" sz="1600" dirty="0" err="1"/>
              <a:t>40MHz</a:t>
            </a:r>
            <a:r>
              <a:rPr lang="en-US" sz="1600" dirty="0"/>
              <a:t> (3 options  [ 1 2 x x], [ x x 1 2],  [1 x x 2])</a:t>
            </a:r>
          </a:p>
          <a:p>
            <a:pPr marL="0" indent="0">
              <a:buNone/>
            </a:pPr>
            <a:endParaRPr lang="en-US" sz="18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32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325608</TotalTime>
  <Words>267</Words>
  <Application>Microsoft Office PowerPoint</Application>
  <PresentationFormat>On-screen Show (4:3)</PresentationFormat>
  <Paragraphs>51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Puncturing Patterns for OFDMA</vt:lpstr>
      <vt:lpstr>Introduction</vt:lpstr>
      <vt:lpstr>Design Philosophy and Proposal </vt:lpstr>
      <vt:lpstr>SP #1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1554</cp:revision>
  <cp:lastPrinted>1998-02-10T13:28:06Z</cp:lastPrinted>
  <dcterms:created xsi:type="dcterms:W3CDTF">2007-05-21T21:00:37Z</dcterms:created>
  <dcterms:modified xsi:type="dcterms:W3CDTF">2020-08-20T21:22:44Z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