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4"/>
  </p:notesMasterIdLst>
  <p:sldIdLst>
    <p:sldId id="287" r:id="rId7"/>
    <p:sldId id="304" r:id="rId8"/>
    <p:sldId id="306" r:id="rId9"/>
    <p:sldId id="307" r:id="rId10"/>
    <p:sldId id="295" r:id="rId11"/>
    <p:sldId id="285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ati Giordano, Lorenzo (Nokia - IE/Dublin)" initials="GGL(-I" lastIdx="21" clrIdx="0">
    <p:extLst>
      <p:ext uri="{19B8F6BF-5375-455C-9EA6-DF929625EA0E}">
        <p15:presenceInfo xmlns:p15="http://schemas.microsoft.com/office/powerpoint/2012/main" userId="S::lorenzo.galati_giordano@nokia-bell-labs.com::d670983f-5ed8-4511-999e-9a574b4ae3ee" providerId="AD"/>
      </p:ext>
    </p:extLst>
  </p:cmAuthor>
  <p:cmAuthor id="2" name="Yang, Zhijie (NSB - CN/Shanghai)" initials="YZ(-C" lastIdx="14" clrIdx="1">
    <p:extLst>
      <p:ext uri="{19B8F6BF-5375-455C-9EA6-DF929625EA0E}">
        <p15:presenceInfo xmlns:p15="http://schemas.microsoft.com/office/powerpoint/2012/main" userId="S::zhijie.yang@nokia-sbell.com::8bf6a52e-15e5-4913-b1e1-b02a570c38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81369-3F22-D947-A9A3-59D2F8FF25AD}" v="9" dt="2020-11-27T08:58:59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9"/>
  </p:normalViewPr>
  <p:slideViewPr>
    <p:cSldViewPr snapToGrid="0">
      <p:cViewPr varScale="1">
        <p:scale>
          <a:sx n="58" d="100"/>
          <a:sy n="5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slin, Mika (Nokia - FI/Espoo)" userId="67c41d2c-4987-4500-b415-d9e92aed693c" providerId="ADAL" clId="{9F581369-3F22-D947-A9A3-59D2F8FF25AD}"/>
    <pc:docChg chg="undo custSel addSld delSld modSld sldOrd modMainMaster">
      <pc:chgData name="Kasslin, Mika (Nokia - FI/Espoo)" userId="67c41d2c-4987-4500-b415-d9e92aed693c" providerId="ADAL" clId="{9F581369-3F22-D947-A9A3-59D2F8FF25AD}" dt="2020-11-27T13:41:31.409" v="6075" actId="20577"/>
      <pc:docMkLst>
        <pc:docMk/>
      </pc:docMkLst>
      <pc:sldChg chg="del delCm">
        <pc:chgData name="Kasslin, Mika (Nokia - FI/Espoo)" userId="67c41d2c-4987-4500-b415-d9e92aed693c" providerId="ADAL" clId="{9F581369-3F22-D947-A9A3-59D2F8FF25AD}" dt="2020-11-26T09:39:20.059" v="3904" actId="2696"/>
        <pc:sldMkLst>
          <pc:docMk/>
          <pc:sldMk cId="31946241" sldId="282"/>
        </pc:sldMkLst>
      </pc:sldChg>
      <pc:sldChg chg="modSp mod delCm">
        <pc:chgData name="Kasslin, Mika (Nokia - FI/Espoo)" userId="67c41d2c-4987-4500-b415-d9e92aed693c" providerId="ADAL" clId="{9F581369-3F22-D947-A9A3-59D2F8FF25AD}" dt="2020-11-27T13:37:59.626" v="6048" actId="20577"/>
        <pc:sldMkLst>
          <pc:docMk/>
          <pc:sldMk cId="4258381240" sldId="285"/>
        </pc:sldMkLst>
        <pc:spChg chg="mod">
          <ac:chgData name="Kasslin, Mika (Nokia - FI/Espoo)" userId="67c41d2c-4987-4500-b415-d9e92aed693c" providerId="ADAL" clId="{9F581369-3F22-D947-A9A3-59D2F8FF25AD}" dt="2020-11-27T13:37:59.626" v="6048" actId="20577"/>
          <ac:spMkLst>
            <pc:docMk/>
            <pc:sldMk cId="4258381240" sldId="285"/>
            <ac:spMk id="3" creationId="{00000000-0000-0000-0000-000000000000}"/>
          </ac:spMkLst>
        </pc:spChg>
      </pc:sldChg>
      <pc:sldChg chg="modSp mod delCm">
        <pc:chgData name="Kasslin, Mika (Nokia - FI/Espoo)" userId="67c41d2c-4987-4500-b415-d9e92aed693c" providerId="ADAL" clId="{9F581369-3F22-D947-A9A3-59D2F8FF25AD}" dt="2020-11-27T13:09:04.537" v="5815" actId="20577"/>
        <pc:sldMkLst>
          <pc:docMk/>
          <pc:sldMk cId="1226111485" sldId="287"/>
        </pc:sldMkLst>
        <pc:spChg chg="mod">
          <ac:chgData name="Kasslin, Mika (Nokia - FI/Espoo)" userId="67c41d2c-4987-4500-b415-d9e92aed693c" providerId="ADAL" clId="{9F581369-3F22-D947-A9A3-59D2F8FF25AD}" dt="2020-11-27T13:09:04.537" v="5815" actId="20577"/>
          <ac:spMkLst>
            <pc:docMk/>
            <pc:sldMk cId="1226111485" sldId="287"/>
            <ac:spMk id="7" creationId="{00000000-0000-0000-0000-000000000000}"/>
          </ac:spMkLst>
        </pc:spChg>
        <pc:spChg chg="mod">
          <ac:chgData name="Kasslin, Mika (Nokia - FI/Espoo)" userId="67c41d2c-4987-4500-b415-d9e92aed693c" providerId="ADAL" clId="{9F581369-3F22-D947-A9A3-59D2F8FF25AD}" dt="2020-11-20T10:23:32.244" v="48" actId="20577"/>
          <ac:spMkLst>
            <pc:docMk/>
            <pc:sldMk cId="1226111485" sldId="287"/>
            <ac:spMk id="8" creationId="{00000000-0000-0000-0000-000000000000}"/>
          </ac:spMkLst>
        </pc:spChg>
      </pc:sldChg>
      <pc:sldChg chg="modSp mod delCm">
        <pc:chgData name="Kasslin, Mika (Nokia - FI/Espoo)" userId="67c41d2c-4987-4500-b415-d9e92aed693c" providerId="ADAL" clId="{9F581369-3F22-D947-A9A3-59D2F8FF25AD}" dt="2020-11-27T13:41:31.409" v="6075" actId="20577"/>
        <pc:sldMkLst>
          <pc:docMk/>
          <pc:sldMk cId="4117232332" sldId="291"/>
        </pc:sldMkLst>
        <pc:spChg chg="mod">
          <ac:chgData name="Kasslin, Mika (Nokia - FI/Espoo)" userId="67c41d2c-4987-4500-b415-d9e92aed693c" providerId="ADAL" clId="{9F581369-3F22-D947-A9A3-59D2F8FF25AD}" dt="2020-11-27T13:41:31.409" v="6075" actId="20577"/>
          <ac:spMkLst>
            <pc:docMk/>
            <pc:sldMk cId="4117232332" sldId="291"/>
            <ac:spMk id="3" creationId="{00000000-0000-0000-0000-000000000000}"/>
          </ac:spMkLst>
        </pc:spChg>
      </pc:sldChg>
      <pc:sldChg chg="modSp del mod modClrScheme delCm chgLayout">
        <pc:chgData name="Kasslin, Mika (Nokia - FI/Espoo)" userId="67c41d2c-4987-4500-b415-d9e92aed693c" providerId="ADAL" clId="{9F581369-3F22-D947-A9A3-59D2F8FF25AD}" dt="2020-11-26T09:36:01.118" v="3763" actId="2696"/>
        <pc:sldMkLst>
          <pc:docMk/>
          <pc:sldMk cId="1573182675" sldId="292"/>
        </pc:sldMkLst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2" creationId="{50F4D6FD-0D38-407E-94EC-37C6DCEE0C64}"/>
          </ac:spMkLst>
        </pc:spChg>
        <pc:spChg chg="mod">
          <ac:chgData name="Kasslin, Mika (Nokia - FI/Espoo)" userId="67c41d2c-4987-4500-b415-d9e92aed693c" providerId="ADAL" clId="{9F581369-3F22-D947-A9A3-59D2F8FF25AD}" dt="2020-11-20T12:15:25.808" v="61" actId="27636"/>
          <ac:spMkLst>
            <pc:docMk/>
            <pc:sldMk cId="1573182675" sldId="292"/>
            <ac:spMk id="5" creationId="{73D0DA7E-3C76-4327-ACC4-3E477F193F5C}"/>
          </ac:spMkLst>
        </pc:spChg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7" creationId="{FDE273E6-6655-4542-988E-645B5DF38804}"/>
          </ac:spMkLst>
        </pc:spChg>
        <pc:spChg chg="mod ord">
          <ac:chgData name="Kasslin, Mika (Nokia - FI/Espoo)" userId="67c41d2c-4987-4500-b415-d9e92aed693c" providerId="ADAL" clId="{9F581369-3F22-D947-A9A3-59D2F8FF25AD}" dt="2020-11-20T12:14:58.372" v="56" actId="700"/>
          <ac:spMkLst>
            <pc:docMk/>
            <pc:sldMk cId="1573182675" sldId="292"/>
            <ac:spMk id="8" creationId="{962AB870-981C-49C3-8B5A-A4EF4E36AD02}"/>
          </ac:spMkLst>
        </pc:spChg>
        <pc:picChg chg="mod ord">
          <ac:chgData name="Kasslin, Mika (Nokia - FI/Espoo)" userId="67c41d2c-4987-4500-b415-d9e92aed693c" providerId="ADAL" clId="{9F581369-3F22-D947-A9A3-59D2F8FF25AD}" dt="2020-11-20T12:15:15.428" v="57" actId="1076"/>
          <ac:picMkLst>
            <pc:docMk/>
            <pc:sldMk cId="1573182675" sldId="292"/>
            <ac:picMk id="9" creationId="{A7075FBF-9310-4A75-9DCB-E5D55CA74987}"/>
          </ac:picMkLst>
        </pc:picChg>
      </pc:sldChg>
      <pc:sldChg chg="modSp del mod delCm">
        <pc:chgData name="Kasslin, Mika (Nokia - FI/Espoo)" userId="67c41d2c-4987-4500-b415-d9e92aed693c" providerId="ADAL" clId="{9F581369-3F22-D947-A9A3-59D2F8FF25AD}" dt="2020-11-26T09:36:06.813" v="3764" actId="2696"/>
        <pc:sldMkLst>
          <pc:docMk/>
          <pc:sldMk cId="3509234598" sldId="293"/>
        </pc:sldMkLst>
        <pc:spChg chg="mod">
          <ac:chgData name="Kasslin, Mika (Nokia - FI/Espoo)" userId="67c41d2c-4987-4500-b415-d9e92aed693c" providerId="ADAL" clId="{9F581369-3F22-D947-A9A3-59D2F8FF25AD}" dt="2020-11-20T12:15:43.232" v="62" actId="13926"/>
          <ac:spMkLst>
            <pc:docMk/>
            <pc:sldMk cId="3509234598" sldId="293"/>
            <ac:spMk id="2" creationId="{E3E89A72-35AB-4A00-8F28-0196980B614A}"/>
          </ac:spMkLst>
        </pc:spChg>
        <pc:spChg chg="mod">
          <ac:chgData name="Kasslin, Mika (Nokia - FI/Espoo)" userId="67c41d2c-4987-4500-b415-d9e92aed693c" providerId="ADAL" clId="{9F581369-3F22-D947-A9A3-59D2F8FF25AD}" dt="2020-11-20T12:15:46.809" v="63" actId="13926"/>
          <ac:spMkLst>
            <pc:docMk/>
            <pc:sldMk cId="3509234598" sldId="293"/>
            <ac:spMk id="6" creationId="{1AF9588E-2441-4C30-BDA4-6A8A5DD077D1}"/>
          </ac:spMkLst>
        </pc:spChg>
      </pc:sldChg>
      <pc:sldChg chg="modSp mod">
        <pc:chgData name="Kasslin, Mika (Nokia - FI/Espoo)" userId="67c41d2c-4987-4500-b415-d9e92aed693c" providerId="ADAL" clId="{9F581369-3F22-D947-A9A3-59D2F8FF25AD}" dt="2020-11-27T13:36:30.236" v="6047" actId="20577"/>
        <pc:sldMkLst>
          <pc:docMk/>
          <pc:sldMk cId="386147545" sldId="295"/>
        </pc:sldMkLst>
        <pc:spChg chg="mod">
          <ac:chgData name="Kasslin, Mika (Nokia - FI/Espoo)" userId="67c41d2c-4987-4500-b415-d9e92aed693c" providerId="ADAL" clId="{9F581369-3F22-D947-A9A3-59D2F8FF25AD}" dt="2020-11-27T13:36:30.236" v="6047" actId="20577"/>
          <ac:spMkLst>
            <pc:docMk/>
            <pc:sldMk cId="386147545" sldId="295"/>
            <ac:spMk id="3" creationId="{AA8D1842-0CC7-4312-871E-A81D0DDE662F}"/>
          </ac:spMkLst>
        </pc:spChg>
      </pc:sldChg>
      <pc:sldChg chg="delSp modSp del mod modClrScheme delCm chgLayout">
        <pc:chgData name="Kasslin, Mika (Nokia - FI/Espoo)" userId="67c41d2c-4987-4500-b415-d9e92aed693c" providerId="ADAL" clId="{9F581369-3F22-D947-A9A3-59D2F8FF25AD}" dt="2020-11-27T09:05:32.337" v="4967" actId="2696"/>
        <pc:sldMkLst>
          <pc:docMk/>
          <pc:sldMk cId="1788273989" sldId="296"/>
        </pc:sldMkLst>
        <pc:spChg chg="mod ord">
          <ac:chgData name="Kasslin, Mika (Nokia - FI/Espoo)" userId="67c41d2c-4987-4500-b415-d9e92aed693c" providerId="ADAL" clId="{9F581369-3F22-D947-A9A3-59D2F8FF25AD}" dt="2020-11-20T12:16:41.923" v="70" actId="13926"/>
          <ac:spMkLst>
            <pc:docMk/>
            <pc:sldMk cId="1788273989" sldId="296"/>
            <ac:spMk id="2" creationId="{8C154B5A-EC54-423F-972C-AE3511E4B0BC}"/>
          </ac:spMkLst>
        </pc:spChg>
        <pc:spChg chg="mod ord">
          <ac:chgData name="Kasslin, Mika (Nokia - FI/Espoo)" userId="67c41d2c-4987-4500-b415-d9e92aed693c" providerId="ADAL" clId="{9F581369-3F22-D947-A9A3-59D2F8FF25AD}" dt="2020-11-20T12:16:15.362" v="66" actId="700"/>
          <ac:spMkLst>
            <pc:docMk/>
            <pc:sldMk cId="1788273989" sldId="296"/>
            <ac:spMk id="6" creationId="{655173DD-F51E-4417-9FEF-65B756999F82}"/>
          </ac:spMkLst>
        </pc:spChg>
        <pc:spChg chg="del mod">
          <ac:chgData name="Kasslin, Mika (Nokia - FI/Espoo)" userId="67c41d2c-4987-4500-b415-d9e92aed693c" providerId="ADAL" clId="{9F581369-3F22-D947-A9A3-59D2F8FF25AD}" dt="2020-11-20T12:16:56.721" v="72" actId="478"/>
          <ac:spMkLst>
            <pc:docMk/>
            <pc:sldMk cId="1788273989" sldId="296"/>
            <ac:spMk id="8" creationId="{00136468-EBFA-4598-866C-6AB785E16013}"/>
          </ac:spMkLst>
        </pc:spChg>
        <pc:spChg chg="mod ord">
          <ac:chgData name="Kasslin, Mika (Nokia - FI/Espoo)" userId="67c41d2c-4987-4500-b415-d9e92aed693c" providerId="ADAL" clId="{9F581369-3F22-D947-A9A3-59D2F8FF25AD}" dt="2020-11-20T12:16:15.362" v="66" actId="700"/>
          <ac:spMkLst>
            <pc:docMk/>
            <pc:sldMk cId="1788273989" sldId="296"/>
            <ac:spMk id="9" creationId="{AE69A782-BF40-474E-991A-2F52503F824E}"/>
          </ac:spMkLst>
        </pc:spChg>
        <pc:graphicFrameChg chg="mod ord modGraphic">
          <ac:chgData name="Kasslin, Mika (Nokia - FI/Espoo)" userId="67c41d2c-4987-4500-b415-d9e92aed693c" providerId="ADAL" clId="{9F581369-3F22-D947-A9A3-59D2F8FF25AD}" dt="2020-11-26T09:38:52.370" v="3900" actId="20577"/>
          <ac:graphicFrameMkLst>
            <pc:docMk/>
            <pc:sldMk cId="1788273989" sldId="296"/>
            <ac:graphicFrameMk id="4" creationId="{050B5DAC-B731-4402-A390-A2879D616EFB}"/>
          </ac:graphicFrameMkLst>
        </pc:graphicFrameChg>
        <pc:picChg chg="mod">
          <ac:chgData name="Kasslin, Mika (Nokia - FI/Espoo)" userId="67c41d2c-4987-4500-b415-d9e92aed693c" providerId="ADAL" clId="{9F581369-3F22-D947-A9A3-59D2F8FF25AD}" dt="2020-11-20T12:16:19.624" v="67" actId="1076"/>
          <ac:picMkLst>
            <pc:docMk/>
            <pc:sldMk cId="1788273989" sldId="296"/>
            <ac:picMk id="7" creationId="{EF37FB17-D634-46FC-B40C-15914559DD08}"/>
          </ac:picMkLst>
        </pc:picChg>
      </pc:sldChg>
      <pc:sldChg chg="modSp del mod delCm chgLayout">
        <pc:chgData name="Kasslin, Mika (Nokia - FI/Espoo)" userId="67c41d2c-4987-4500-b415-d9e92aed693c" providerId="ADAL" clId="{9F581369-3F22-D947-A9A3-59D2F8FF25AD}" dt="2020-11-26T09:39:04.240" v="3901" actId="2696"/>
        <pc:sldMkLst>
          <pc:docMk/>
          <pc:sldMk cId="1298697783" sldId="299"/>
        </pc:sldMkLst>
        <pc:spChg chg="mod ord">
          <ac:chgData name="Kasslin, Mika (Nokia - FI/Espoo)" userId="67c41d2c-4987-4500-b415-d9e92aed693c" providerId="ADAL" clId="{9F581369-3F22-D947-A9A3-59D2F8FF25AD}" dt="2020-11-20T12:17:33.866" v="75" actId="13926"/>
          <ac:spMkLst>
            <pc:docMk/>
            <pc:sldMk cId="1298697783" sldId="299"/>
            <ac:spMk id="2" creationId="{1B273498-0706-4A13-8EBA-E4873C13C1AD}"/>
          </ac:spMkLst>
        </pc:spChg>
        <pc:spChg chg="mod ord">
          <ac:chgData name="Kasslin, Mika (Nokia - FI/Espoo)" userId="67c41d2c-4987-4500-b415-d9e92aed693c" providerId="ADAL" clId="{9F581369-3F22-D947-A9A3-59D2F8FF25AD}" dt="2020-11-20T12:17:18.270" v="73" actId="700"/>
          <ac:spMkLst>
            <pc:docMk/>
            <pc:sldMk cId="1298697783" sldId="299"/>
            <ac:spMk id="6" creationId="{E873052B-3EB9-4516-83C7-08B17FB051EC}"/>
          </ac:spMkLst>
        </pc:spChg>
        <pc:spChg chg="mod ord">
          <ac:chgData name="Kasslin, Mika (Nokia - FI/Espoo)" userId="67c41d2c-4987-4500-b415-d9e92aed693c" providerId="ADAL" clId="{9F581369-3F22-D947-A9A3-59D2F8FF25AD}" dt="2020-11-20T12:17:18.270" v="73" actId="700"/>
          <ac:spMkLst>
            <pc:docMk/>
            <pc:sldMk cId="1298697783" sldId="299"/>
            <ac:spMk id="7" creationId="{75AA4D55-45B0-45E0-AA34-48A28C413AD3}"/>
          </ac:spMkLst>
        </pc:spChg>
        <pc:picChg chg="mod ord">
          <ac:chgData name="Kasslin, Mika (Nokia - FI/Espoo)" userId="67c41d2c-4987-4500-b415-d9e92aed693c" providerId="ADAL" clId="{9F581369-3F22-D947-A9A3-59D2F8FF25AD}" dt="2020-11-20T12:17:30.126" v="74" actId="1076"/>
          <ac:picMkLst>
            <pc:docMk/>
            <pc:sldMk cId="1298697783" sldId="299"/>
            <ac:picMk id="11" creationId="{3C199917-6D25-4537-A04A-B5FB15430836}"/>
          </ac:picMkLst>
        </pc:picChg>
      </pc:sldChg>
      <pc:sldChg chg="modSp del mod delCm">
        <pc:chgData name="Kasslin, Mika (Nokia - FI/Espoo)" userId="67c41d2c-4987-4500-b415-d9e92aed693c" providerId="ADAL" clId="{9F581369-3F22-D947-A9A3-59D2F8FF25AD}" dt="2020-11-26T09:39:07.806" v="3902" actId="2696"/>
        <pc:sldMkLst>
          <pc:docMk/>
          <pc:sldMk cId="2833814575" sldId="300"/>
        </pc:sldMkLst>
        <pc:spChg chg="mod">
          <ac:chgData name="Kasslin, Mika (Nokia - FI/Espoo)" userId="67c41d2c-4987-4500-b415-d9e92aed693c" providerId="ADAL" clId="{9F581369-3F22-D947-A9A3-59D2F8FF25AD}" dt="2020-11-20T12:17:39.945" v="76" actId="13926"/>
          <ac:spMkLst>
            <pc:docMk/>
            <pc:sldMk cId="2833814575" sldId="300"/>
            <ac:spMk id="2" creationId="{7685D671-262B-475E-A537-418B82CBB3FE}"/>
          </ac:spMkLst>
        </pc:spChg>
      </pc:sldChg>
      <pc:sldChg chg="modSp del mod delCm">
        <pc:chgData name="Kasslin, Mika (Nokia - FI/Espoo)" userId="67c41d2c-4987-4500-b415-d9e92aed693c" providerId="ADAL" clId="{9F581369-3F22-D947-A9A3-59D2F8FF25AD}" dt="2020-11-26T09:39:09.386" v="3903" actId="2696"/>
        <pc:sldMkLst>
          <pc:docMk/>
          <pc:sldMk cId="4207630297" sldId="301"/>
        </pc:sldMkLst>
        <pc:spChg chg="mod">
          <ac:chgData name="Kasslin, Mika (Nokia - FI/Espoo)" userId="67c41d2c-4987-4500-b415-d9e92aed693c" providerId="ADAL" clId="{9F581369-3F22-D947-A9A3-59D2F8FF25AD}" dt="2020-11-20T12:17:44.861" v="77" actId="13926"/>
          <ac:spMkLst>
            <pc:docMk/>
            <pc:sldMk cId="4207630297" sldId="301"/>
            <ac:spMk id="2" creationId="{DA08849C-CF19-4F06-AF76-8C3FAE58839B}"/>
          </ac:spMkLst>
        </pc:spChg>
        <pc:spChg chg="mod">
          <ac:chgData name="Kasslin, Mika (Nokia - FI/Espoo)" userId="67c41d2c-4987-4500-b415-d9e92aed693c" providerId="ADAL" clId="{9F581369-3F22-D947-A9A3-59D2F8FF25AD}" dt="2020-11-20T12:17:48.646" v="78" actId="13926"/>
          <ac:spMkLst>
            <pc:docMk/>
            <pc:sldMk cId="4207630297" sldId="301"/>
            <ac:spMk id="5" creationId="{3BD453B6-67C4-4E56-8D43-0E3942945695}"/>
          </ac:spMkLst>
        </pc:spChg>
      </pc:sldChg>
      <pc:sldChg chg="modSp del mod delCm">
        <pc:chgData name="Kasslin, Mika (Nokia - FI/Espoo)" userId="67c41d2c-4987-4500-b415-d9e92aed693c" providerId="ADAL" clId="{9F581369-3F22-D947-A9A3-59D2F8FF25AD}" dt="2020-11-26T09:36:09.570" v="3765" actId="2696"/>
        <pc:sldMkLst>
          <pc:docMk/>
          <pc:sldMk cId="2387333185" sldId="302"/>
        </pc:sldMkLst>
        <pc:spChg chg="mod">
          <ac:chgData name="Kasslin, Mika (Nokia - FI/Espoo)" userId="67c41d2c-4987-4500-b415-d9e92aed693c" providerId="ADAL" clId="{9F581369-3F22-D947-A9A3-59D2F8FF25AD}" dt="2020-11-20T12:15:52.742" v="64" actId="13926"/>
          <ac:spMkLst>
            <pc:docMk/>
            <pc:sldMk cId="2387333185" sldId="302"/>
            <ac:spMk id="2" creationId="{6F94EF42-585D-459E-9421-A202E0B0E298}"/>
          </ac:spMkLst>
        </pc:spChg>
        <pc:spChg chg="mod">
          <ac:chgData name="Kasslin, Mika (Nokia - FI/Espoo)" userId="67c41d2c-4987-4500-b415-d9e92aed693c" providerId="ADAL" clId="{9F581369-3F22-D947-A9A3-59D2F8FF25AD}" dt="2020-11-20T12:15:57.591" v="65" actId="13926"/>
          <ac:spMkLst>
            <pc:docMk/>
            <pc:sldMk cId="2387333185" sldId="302"/>
            <ac:spMk id="5" creationId="{450E1DF4-F438-4FE6-9E80-1813F6990022}"/>
          </ac:spMkLst>
        </pc:spChg>
      </pc:sldChg>
      <pc:sldChg chg="del">
        <pc:chgData name="Kasslin, Mika (Nokia - FI/Espoo)" userId="67c41d2c-4987-4500-b415-d9e92aed693c" providerId="ADAL" clId="{9F581369-3F22-D947-A9A3-59D2F8FF25AD}" dt="2020-11-20T12:50:24.820" v="844" actId="2696"/>
        <pc:sldMkLst>
          <pc:docMk/>
          <pc:sldMk cId="2090079264" sldId="303"/>
        </pc:sldMkLst>
      </pc:sldChg>
      <pc:sldChg chg="modSp mod ord">
        <pc:chgData name="Kasslin, Mika (Nokia - FI/Espoo)" userId="67c41d2c-4987-4500-b415-d9e92aed693c" providerId="ADAL" clId="{9F581369-3F22-D947-A9A3-59D2F8FF25AD}" dt="2020-11-27T13:12:50.919" v="5872" actId="20577"/>
        <pc:sldMkLst>
          <pc:docMk/>
          <pc:sldMk cId="483014045" sldId="304"/>
        </pc:sldMkLst>
        <pc:spChg chg="mod">
          <ac:chgData name="Kasslin, Mika (Nokia - FI/Espoo)" userId="67c41d2c-4987-4500-b415-d9e92aed693c" providerId="ADAL" clId="{9F581369-3F22-D947-A9A3-59D2F8FF25AD}" dt="2020-11-27T13:12:50.919" v="5872" actId="20577"/>
          <ac:spMkLst>
            <pc:docMk/>
            <pc:sldMk cId="483014045" sldId="304"/>
            <ac:spMk id="3" creationId="{6316B0C9-B20D-4DD3-AB6F-3E6AE04DBA0B}"/>
          </ac:spMkLst>
        </pc:spChg>
      </pc:sldChg>
      <pc:sldChg chg="del">
        <pc:chgData name="Kasslin, Mika (Nokia - FI/Espoo)" userId="67c41d2c-4987-4500-b415-d9e92aed693c" providerId="ADAL" clId="{9F581369-3F22-D947-A9A3-59D2F8FF25AD}" dt="2020-11-20T12:50:25.643" v="845" actId="2696"/>
        <pc:sldMkLst>
          <pc:docMk/>
          <pc:sldMk cId="512979713" sldId="305"/>
        </pc:sldMkLst>
      </pc:sldChg>
      <pc:sldChg chg="modSp new del mod">
        <pc:chgData name="Kasslin, Mika (Nokia - FI/Espoo)" userId="67c41d2c-4987-4500-b415-d9e92aed693c" providerId="ADAL" clId="{9F581369-3F22-D947-A9A3-59D2F8FF25AD}" dt="2020-11-26T09:42:09.662" v="3953" actId="2696"/>
        <pc:sldMkLst>
          <pc:docMk/>
          <pc:sldMk cId="913301335" sldId="305"/>
        </pc:sldMkLst>
        <pc:spChg chg="mod">
          <ac:chgData name="Kasslin, Mika (Nokia - FI/Espoo)" userId="67c41d2c-4987-4500-b415-d9e92aed693c" providerId="ADAL" clId="{9F581369-3F22-D947-A9A3-59D2F8FF25AD}" dt="2020-11-20T12:52:58.780" v="871" actId="20577"/>
          <ac:spMkLst>
            <pc:docMk/>
            <pc:sldMk cId="913301335" sldId="305"/>
            <ac:spMk id="2" creationId="{E3F16758-E397-3245-A68E-18E9A2440294}"/>
          </ac:spMkLst>
        </pc:spChg>
        <pc:spChg chg="mod">
          <ac:chgData name="Kasslin, Mika (Nokia - FI/Espoo)" userId="67c41d2c-4987-4500-b415-d9e92aed693c" providerId="ADAL" clId="{9F581369-3F22-D947-A9A3-59D2F8FF25AD}" dt="2020-11-20T12:55:37.014" v="1096" actId="20577"/>
          <ac:spMkLst>
            <pc:docMk/>
            <pc:sldMk cId="913301335" sldId="305"/>
            <ac:spMk id="3" creationId="{FBBFD616-ED7F-1348-8680-0D940CFA3123}"/>
          </ac:spMkLst>
        </pc:spChg>
      </pc:sldChg>
      <pc:sldChg chg="new del">
        <pc:chgData name="Kasslin, Mika (Nokia - FI/Espoo)" userId="67c41d2c-4987-4500-b415-d9e92aed693c" providerId="ADAL" clId="{9F581369-3F22-D947-A9A3-59D2F8FF25AD}" dt="2020-11-20T10:33:58.321" v="52" actId="2696"/>
        <pc:sldMkLst>
          <pc:docMk/>
          <pc:sldMk cId="2167882959" sldId="306"/>
        </pc:sldMkLst>
      </pc:sldChg>
      <pc:sldChg chg="addSp delSp modSp new mod modClrScheme chgLayout">
        <pc:chgData name="Kasslin, Mika (Nokia - FI/Espoo)" userId="67c41d2c-4987-4500-b415-d9e92aed693c" providerId="ADAL" clId="{9F581369-3F22-D947-A9A3-59D2F8FF25AD}" dt="2020-11-27T13:25:31.870" v="5958" actId="20577"/>
        <pc:sldMkLst>
          <pc:docMk/>
          <pc:sldMk cId="3120088231" sldId="306"/>
        </pc:sldMkLst>
        <pc:spChg chg="mod ord">
          <ac:chgData name="Kasslin, Mika (Nokia - FI/Espoo)" userId="67c41d2c-4987-4500-b415-d9e92aed693c" providerId="ADAL" clId="{9F581369-3F22-D947-A9A3-59D2F8FF25AD}" dt="2020-11-27T13:25:31.870" v="5958" actId="20577"/>
          <ac:spMkLst>
            <pc:docMk/>
            <pc:sldMk cId="3120088231" sldId="306"/>
            <ac:spMk id="2" creationId="{6723A565-7854-DB41-AE5E-D070DBB0CD44}"/>
          </ac:spMkLst>
        </pc:spChg>
        <pc:spChg chg="add del 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3" creationId="{A2161209-571A-674D-B480-83979EE6EE8B}"/>
          </ac:spMkLst>
        </pc:spChg>
        <pc:spChg chg="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4" creationId="{428FEFBB-14BE-F24A-896F-7F49F26FA1B2}"/>
          </ac:spMkLst>
        </pc:spChg>
        <pc:spChg chg="mod ord">
          <ac:chgData name="Kasslin, Mika (Nokia - FI/Espoo)" userId="67c41d2c-4987-4500-b415-d9e92aed693c" providerId="ADAL" clId="{9F581369-3F22-D947-A9A3-59D2F8FF25AD}" dt="2020-11-26T08:59:55.782" v="2776" actId="700"/>
          <ac:spMkLst>
            <pc:docMk/>
            <pc:sldMk cId="3120088231" sldId="306"/>
            <ac:spMk id="5" creationId="{337DEBDD-07E1-9349-9491-40081C102FEA}"/>
          </ac:spMkLst>
        </pc:spChg>
        <pc:spChg chg="add mod ord">
          <ac:chgData name="Kasslin, Mika (Nokia - FI/Espoo)" userId="67c41d2c-4987-4500-b415-d9e92aed693c" providerId="ADAL" clId="{9F581369-3F22-D947-A9A3-59D2F8FF25AD}" dt="2020-11-27T13:16:20.273" v="5881" actId="20577"/>
          <ac:spMkLst>
            <pc:docMk/>
            <pc:sldMk cId="3120088231" sldId="306"/>
            <ac:spMk id="7" creationId="{8AD4EBD0-C341-3247-A26E-C30BC350DA66}"/>
          </ac:spMkLst>
        </pc:spChg>
        <pc:spChg chg="add del mod ord">
          <ac:chgData name="Kasslin, Mika (Nokia - FI/Espoo)" userId="67c41d2c-4987-4500-b415-d9e92aed693c" providerId="ADAL" clId="{9F581369-3F22-D947-A9A3-59D2F8FF25AD}" dt="2020-11-26T09:00:14.596" v="2779" actId="478"/>
          <ac:spMkLst>
            <pc:docMk/>
            <pc:sldMk cId="3120088231" sldId="306"/>
            <ac:spMk id="8" creationId="{33F4CA80-CBAB-134D-8CE8-6A01600CE576}"/>
          </ac:spMkLst>
        </pc:spChg>
        <pc:spChg chg="add del mod">
          <ac:chgData name="Kasslin, Mika (Nokia - FI/Espoo)" userId="67c41d2c-4987-4500-b415-d9e92aed693c" providerId="ADAL" clId="{9F581369-3F22-D947-A9A3-59D2F8FF25AD}" dt="2020-11-27T08:35:13.133" v="4499" actId="478"/>
          <ac:spMkLst>
            <pc:docMk/>
            <pc:sldMk cId="3120088231" sldId="306"/>
            <ac:spMk id="9" creationId="{E031076D-6F83-AC42-AE5B-B4B916BFFC71}"/>
          </ac:spMkLst>
        </pc:spChg>
        <pc:picChg chg="add del mod">
          <ac:chgData name="Kasslin, Mika (Nokia - FI/Espoo)" userId="67c41d2c-4987-4500-b415-d9e92aed693c" providerId="ADAL" clId="{9F581369-3F22-D947-A9A3-59D2F8FF25AD}" dt="2020-11-27T08:43:31.751" v="4645" actId="478"/>
          <ac:picMkLst>
            <pc:docMk/>
            <pc:sldMk cId="3120088231" sldId="306"/>
            <ac:picMk id="6" creationId="{51BA245F-4647-5F44-B371-526A4015BAA2}"/>
          </ac:picMkLst>
        </pc:picChg>
        <pc:picChg chg="add del mod">
          <ac:chgData name="Kasslin, Mika (Nokia - FI/Espoo)" userId="67c41d2c-4987-4500-b415-d9e92aed693c" providerId="ADAL" clId="{9F581369-3F22-D947-A9A3-59D2F8FF25AD}" dt="2020-11-27T08:46:35.014" v="4649" actId="478"/>
          <ac:picMkLst>
            <pc:docMk/>
            <pc:sldMk cId="3120088231" sldId="306"/>
            <ac:picMk id="10" creationId="{CD7B6735-A2E1-524D-850E-33BC25C7F05C}"/>
          </ac:picMkLst>
        </pc:picChg>
        <pc:picChg chg="add mod">
          <ac:chgData name="Kasslin, Mika (Nokia - FI/Espoo)" userId="67c41d2c-4987-4500-b415-d9e92aed693c" providerId="ADAL" clId="{9F581369-3F22-D947-A9A3-59D2F8FF25AD}" dt="2020-11-27T08:49:03.071" v="4652" actId="1076"/>
          <ac:picMkLst>
            <pc:docMk/>
            <pc:sldMk cId="3120088231" sldId="306"/>
            <ac:picMk id="11" creationId="{A4220C06-89CA-2F49-BC80-38C0D4801C73}"/>
          </ac:picMkLst>
        </pc:picChg>
      </pc:sldChg>
      <pc:sldChg chg="addSp delSp modSp new mod">
        <pc:chgData name="Kasslin, Mika (Nokia - FI/Espoo)" userId="67c41d2c-4987-4500-b415-d9e92aed693c" providerId="ADAL" clId="{9F581369-3F22-D947-A9A3-59D2F8FF25AD}" dt="2020-11-27T13:32:21.459" v="6026" actId="113"/>
        <pc:sldMkLst>
          <pc:docMk/>
          <pc:sldMk cId="49640844" sldId="307"/>
        </pc:sldMkLst>
        <pc:spChg chg="mod">
          <ac:chgData name="Kasslin, Mika (Nokia - FI/Espoo)" userId="67c41d2c-4987-4500-b415-d9e92aed693c" providerId="ADAL" clId="{9F581369-3F22-D947-A9A3-59D2F8FF25AD}" dt="2020-11-27T13:31:55.932" v="6023" actId="20577"/>
          <ac:spMkLst>
            <pc:docMk/>
            <pc:sldMk cId="49640844" sldId="307"/>
            <ac:spMk id="2" creationId="{904E1C35-A873-3145-89AC-E7F2DB21E1F3}"/>
          </ac:spMkLst>
        </pc:spChg>
        <pc:spChg chg="mod">
          <ac:chgData name="Kasslin, Mika (Nokia - FI/Espoo)" userId="67c41d2c-4987-4500-b415-d9e92aed693c" providerId="ADAL" clId="{9F581369-3F22-D947-A9A3-59D2F8FF25AD}" dt="2020-11-27T13:32:21.459" v="6026" actId="113"/>
          <ac:spMkLst>
            <pc:docMk/>
            <pc:sldMk cId="49640844" sldId="307"/>
            <ac:spMk id="3" creationId="{8E5F9B1F-92ED-8649-A0D7-2B20D26E1C62}"/>
          </ac:spMkLst>
        </pc:spChg>
        <pc:spChg chg="del">
          <ac:chgData name="Kasslin, Mika (Nokia - FI/Espoo)" userId="67c41d2c-4987-4500-b415-d9e92aed693c" providerId="ADAL" clId="{9F581369-3F22-D947-A9A3-59D2F8FF25AD}" dt="2020-11-26T09:40:22.025" v="3906" actId="478"/>
          <ac:spMkLst>
            <pc:docMk/>
            <pc:sldMk cId="49640844" sldId="307"/>
            <ac:spMk id="4" creationId="{02FF9B47-1D39-AB4F-9893-2CEB959C9366}"/>
          </ac:spMkLst>
        </pc:spChg>
        <pc:spChg chg="add del mod">
          <ac:chgData name="Kasslin, Mika (Nokia - FI/Espoo)" userId="67c41d2c-4987-4500-b415-d9e92aed693c" providerId="ADAL" clId="{9F581369-3F22-D947-A9A3-59D2F8FF25AD}" dt="2020-11-27T08:49:36.921" v="4654" actId="478"/>
          <ac:spMkLst>
            <pc:docMk/>
            <pc:sldMk cId="49640844" sldId="307"/>
            <ac:spMk id="8" creationId="{6DD99248-7F94-414A-9351-8A70A826AE8E}"/>
          </ac:spMkLst>
        </pc:spChg>
        <pc:picChg chg="add del mod">
          <ac:chgData name="Kasslin, Mika (Nokia - FI/Espoo)" userId="67c41d2c-4987-4500-b415-d9e92aed693c" providerId="ADAL" clId="{9F581369-3F22-D947-A9A3-59D2F8FF25AD}" dt="2020-11-27T08:49:34.726" v="4653" actId="478"/>
          <ac:picMkLst>
            <pc:docMk/>
            <pc:sldMk cId="49640844" sldId="307"/>
            <ac:picMk id="7" creationId="{2E3E0D40-28BD-AD46-9DB0-E594B29567A2}"/>
          </ac:picMkLst>
        </pc:picChg>
        <pc:picChg chg="add mod">
          <ac:chgData name="Kasslin, Mika (Nokia - FI/Espoo)" userId="67c41d2c-4987-4500-b415-d9e92aed693c" providerId="ADAL" clId="{9F581369-3F22-D947-A9A3-59D2F8FF25AD}" dt="2020-11-27T08:59:06.146" v="4657" actId="1076"/>
          <ac:picMkLst>
            <pc:docMk/>
            <pc:sldMk cId="49640844" sldId="307"/>
            <ac:picMk id="9" creationId="{AA510E6A-62C3-2D4C-B5A3-379C402C6BEC}"/>
          </ac:picMkLst>
        </pc:picChg>
      </pc:sldChg>
      <pc:sldChg chg="new del">
        <pc:chgData name="Kasslin, Mika (Nokia - FI/Espoo)" userId="67c41d2c-4987-4500-b415-d9e92aed693c" providerId="ADAL" clId="{9F581369-3F22-D947-A9A3-59D2F8FF25AD}" dt="2020-11-26T09:11:03.332" v="2781" actId="2696"/>
        <pc:sldMkLst>
          <pc:docMk/>
          <pc:sldMk cId="2790171719" sldId="307"/>
        </pc:sldMkLst>
      </pc:sldChg>
      <pc:sldMasterChg chg="modSp mod">
        <pc:chgData name="Kasslin, Mika (Nokia - FI/Espoo)" userId="67c41d2c-4987-4500-b415-d9e92aed693c" providerId="ADAL" clId="{9F581369-3F22-D947-A9A3-59D2F8FF25AD}" dt="2020-11-20T10:23:14.744" v="42" actId="20577"/>
        <pc:sldMasterMkLst>
          <pc:docMk/>
          <pc:sldMasterMk cId="3924159201" sldId="2147483660"/>
        </pc:sldMasterMkLst>
        <pc:spChg chg="mod">
          <ac:chgData name="Kasslin, Mika (Nokia - FI/Espoo)" userId="67c41d2c-4987-4500-b415-d9e92aed693c" providerId="ADAL" clId="{9F581369-3F22-D947-A9A3-59D2F8FF25AD}" dt="2020-11-20T10:23:14.744" v="42" actId="20577"/>
          <ac:spMkLst>
            <pc:docMk/>
            <pc:sldMasterMk cId="3924159201" sldId="2147483660"/>
            <ac:spMk id="11" creationId="{A2C1934C-D9E1-4B95-BD7A-3A16B08E8C44}"/>
          </ac:spMkLst>
        </pc:spChg>
        <pc:spChg chg="mod">
          <ac:chgData name="Kasslin, Mika (Nokia - FI/Espoo)" userId="67c41d2c-4987-4500-b415-d9e92aed693c" providerId="ADAL" clId="{9F581369-3F22-D947-A9A3-59D2F8FF25AD}" dt="2020-11-20T10:23:05.432" v="23" actId="20577"/>
          <ac:spMkLst>
            <pc:docMk/>
            <pc:sldMasterMk cId="3924159201" sldId="2147483660"/>
            <ac:spMk id="1031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5E1E-50C9-4FDF-9277-F3EAE78DAC02}" type="datetimeFigureOut">
              <a:rPr lang="en-IE" smtClean="0"/>
              <a:t>13/07/2021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AD83-058E-4D99-A5EE-861873C138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3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64368-854D-423B-97FE-C1F9057AB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23178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93DD52-9E3C-4CC6-A851-C36412513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86133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C217227-89F8-4966-92E8-2143456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478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8173-C57E-46C0-86C7-1CB2A316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9847635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71A064-56DD-49D7-8F4A-22B8971C1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3929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C9B283-3C2D-4930-9837-12D0B1DD2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08957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035A0E9-1259-435A-BE48-75B6022EE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77229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A74DC-082D-44B5-9607-119709ED6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03122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483A17-BCB3-4A3C-8CAE-E2A30964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298757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0CAFB4-EB9F-401B-A1F8-18FCE0B89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399293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49D1F4-56A5-440D-A440-15DEF2D47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668232" y="6481446"/>
            <a:ext cx="1667509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422029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82099" y="6475413"/>
            <a:ext cx="1609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Jay Yang (Nokia)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39180" y="332601"/>
            <a:ext cx="3321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.: IEEE 802.11-20/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1247</a:t>
            </a:r>
            <a:r>
              <a:rPr lang="en-US" sz="1800" b="1" dirty="0">
                <a:cs typeface="+mn-cs"/>
              </a:rPr>
              <a:t>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2C1934C-D9E1-4B95-BD7A-3A16B08E8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1" y="324381"/>
            <a:ext cx="2002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39241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83973" y="514928"/>
            <a:ext cx="10363200" cy="1470025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Making BSS transitions obsolete with multi-AP operations </a:t>
            </a:r>
            <a:br>
              <a:rPr lang="en-US" dirty="0"/>
            </a:br>
            <a:r>
              <a:rPr lang="en-US" dirty="0"/>
              <a:t>(Virtual BSS)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200252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2020-11-28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252930"/>
              </p:ext>
            </p:extLst>
          </p:nvPr>
        </p:nvGraphicFramePr>
        <p:xfrm>
          <a:off x="1241657" y="3217385"/>
          <a:ext cx="9771146" cy="295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10208786" imgH="3215396" progId="Word.Document.8">
                  <p:embed/>
                </p:oleObj>
              </mc:Choice>
              <mc:Fallback>
                <p:oleObj name="Document" r:id="rId3" imgW="10208786" imgH="3215396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657" y="3217385"/>
                        <a:ext cx="9771146" cy="2959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29217" y="25598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F42FD34-E748-47AC-8E88-73A61104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526" y="6475413"/>
            <a:ext cx="16675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0" latinLnBrk="0" hangingPunct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 Jay Yang (Nokia)</a:t>
            </a:r>
          </a:p>
        </p:txBody>
      </p:sp>
    </p:spTree>
    <p:extLst>
      <p:ext uri="{BB962C8B-B14F-4D97-AF65-F5344CB8AC3E}">
        <p14:creationId xmlns:p14="http://schemas.microsoft.com/office/powerpoint/2010/main" val="12261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FBA5-D966-4B44-B994-35BB08EA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B0C9-B20D-4DD3-AB6F-3E6AE04D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In this contribution, we continue discussion on virtual BSS as a special multi-AP case</a:t>
            </a:r>
            <a:r>
              <a:rPr lang="en-US" b="0" dirty="0"/>
              <a:t> [1] and [2]</a:t>
            </a:r>
          </a:p>
          <a:p>
            <a:r>
              <a:rPr lang="en-US" b="0" dirty="0"/>
              <a:t>We would like to see the 802.11be to provide a common framework for coordination with built-in flexibility to allow different multi-AP transmission scheme implementations</a:t>
            </a:r>
          </a:p>
          <a:p>
            <a:r>
              <a:rPr lang="en-US" b="0" dirty="0"/>
              <a:t>Most of the multi-AP transmission schemes addressed by the </a:t>
            </a:r>
            <a:r>
              <a:rPr lang="en-US" b="0" dirty="0" err="1"/>
              <a:t>TGbe</a:t>
            </a:r>
            <a:r>
              <a:rPr lang="en-US" b="0" dirty="0"/>
              <a:t> enable multiple APs of a multi-AP group to simultaneously serve one or more non-AP STAs</a:t>
            </a:r>
          </a:p>
          <a:p>
            <a:pPr lvl="1"/>
            <a:r>
              <a:rPr lang="en-US" b="0" dirty="0"/>
              <a:t>These schemes typically require tight synchronization among the APs in the group</a:t>
            </a:r>
          </a:p>
          <a:p>
            <a:r>
              <a:rPr lang="en-US" b="0" dirty="0"/>
              <a:t>In this contribution we propose multi-AP operations which e.g. do not require tight synchronization but provide some clear performance benefits like continuous service flow without BSS transition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09F9-AC14-489B-9E63-DAC62933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C697C-5387-4AFC-9797-2D75239E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1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A565-7854-DB41-AE5E-D070DBB0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Multi-AP operations for service flow continuation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4EBD0-C341-3247-A26E-C30BC350DA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Network topology</a:t>
            </a:r>
          </a:p>
          <a:p>
            <a:pPr lvl="1"/>
            <a:r>
              <a:rPr lang="en-US" sz="1600" dirty="0"/>
              <a:t>Two or more AP </a:t>
            </a:r>
            <a:r>
              <a:rPr lang="en-US" sz="1600" b="1" dirty="0">
                <a:solidFill>
                  <a:srgbClr val="FF0000"/>
                </a:solidFill>
              </a:rPr>
              <a:t>MLDs</a:t>
            </a:r>
            <a:r>
              <a:rPr lang="en-US" sz="1600" dirty="0"/>
              <a:t> form an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-group in which the AP </a:t>
            </a:r>
            <a:r>
              <a:rPr lang="en-US" sz="1600" b="1" dirty="0">
                <a:solidFill>
                  <a:srgbClr val="FF0000"/>
                </a:solidFill>
              </a:rPr>
              <a:t>MLDs</a:t>
            </a:r>
            <a:r>
              <a:rPr lang="en-US" sz="1600" dirty="0"/>
              <a:t> operate with the same configuration (SSID, BSSID, channel, bandwidth, etc.) and association/authentication is on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-group level</a:t>
            </a:r>
          </a:p>
          <a:p>
            <a:pPr marL="0" indent="0">
              <a:buNone/>
            </a:pPr>
            <a:r>
              <a:rPr lang="en-US" sz="1800" dirty="0"/>
              <a:t>Transmission scheme</a:t>
            </a:r>
          </a:p>
          <a:p>
            <a:pPr lvl="1"/>
            <a:r>
              <a:rPr lang="en-US" sz="1600" dirty="0"/>
              <a:t>One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 of the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-group transmits at a time per the coordination decisions</a:t>
            </a:r>
          </a:p>
          <a:p>
            <a:pPr lvl="1"/>
            <a:r>
              <a:rPr lang="en-US" sz="1600" dirty="0"/>
              <a:t>One or more of the AP </a:t>
            </a:r>
            <a:r>
              <a:rPr lang="en-US" sz="1600" b="1" dirty="0">
                <a:solidFill>
                  <a:srgbClr val="FF0000"/>
                </a:solidFill>
              </a:rPr>
              <a:t>MLDs</a:t>
            </a:r>
            <a:r>
              <a:rPr lang="en-US" sz="1600" dirty="0"/>
              <a:t> of the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-group receive frames from non-AP STA</a:t>
            </a:r>
            <a:r>
              <a:rPr lang="en-US" sz="1600" b="1" dirty="0">
                <a:solidFill>
                  <a:srgbClr val="FF0000"/>
                </a:solidFill>
              </a:rPr>
              <a:t>/MLDs</a:t>
            </a:r>
            <a:r>
              <a:rPr lang="en-US" sz="1600" dirty="0"/>
              <a:t> per the coordination decisions</a:t>
            </a:r>
          </a:p>
          <a:p>
            <a:pPr marL="0" indent="0">
              <a:buNone/>
            </a:pPr>
            <a:r>
              <a:rPr lang="en-US" sz="1800" dirty="0"/>
              <a:t>Coordination</a:t>
            </a:r>
          </a:p>
          <a:p>
            <a:pPr lvl="1"/>
            <a:r>
              <a:rPr lang="en-US" sz="1600" dirty="0"/>
              <a:t>AP </a:t>
            </a:r>
            <a:r>
              <a:rPr lang="en-US" sz="1600" b="1" dirty="0">
                <a:solidFill>
                  <a:srgbClr val="FF0000"/>
                </a:solidFill>
              </a:rPr>
              <a:t>MLDs</a:t>
            </a:r>
            <a:r>
              <a:rPr lang="en-US" sz="1600" dirty="0"/>
              <a:t> of the AP </a:t>
            </a:r>
            <a:r>
              <a:rPr lang="en-US" sz="1600" b="1" dirty="0">
                <a:solidFill>
                  <a:srgbClr val="FF0000"/>
                </a:solidFill>
              </a:rPr>
              <a:t>MLD</a:t>
            </a:r>
            <a:r>
              <a:rPr lang="en-US" sz="1600" dirty="0"/>
              <a:t>-group coordinate their actions either through centralized or through distributed coordination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FEFBB-14BE-F24A-896F-7F49F26F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EBDD-07E1-9349-9491-40081C10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20C06-89CA-2F49-BC80-38C0D480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2" y="2464420"/>
            <a:ext cx="6004214" cy="34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1C35-A873-3145-89AC-E7F2DB21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service flow continuation without BSS/</a:t>
            </a:r>
            <a:r>
              <a:rPr lang="en-US" dirty="0">
                <a:solidFill>
                  <a:srgbClr val="FF0000"/>
                </a:solidFill>
              </a:rPr>
              <a:t>ML</a:t>
            </a:r>
            <a:r>
              <a:rPr lang="en-US" dirty="0"/>
              <a:t>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9B1F-92ED-8649-A0D7-2B20D26E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981200"/>
            <a:ext cx="5633153" cy="4114800"/>
          </a:xfrm>
        </p:spPr>
        <p:txBody>
          <a:bodyPr/>
          <a:lstStyle/>
          <a:p>
            <a:r>
              <a:rPr lang="en-US" b="0" dirty="0"/>
              <a:t>With the scheme depicted in the previous slide one can implement a network in which non-AP STAs</a:t>
            </a:r>
            <a:r>
              <a:rPr lang="en-US" b="0" dirty="0">
                <a:solidFill>
                  <a:srgbClr val="FF0000"/>
                </a:solidFill>
              </a:rPr>
              <a:t>/MLDs </a:t>
            </a:r>
            <a:r>
              <a:rPr lang="en-US" b="0" dirty="0"/>
              <a:t>don’t have to perform BSS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/>
              <a:t>transition</a:t>
            </a:r>
          </a:p>
          <a:p>
            <a:r>
              <a:rPr lang="en-US" b="0" dirty="0"/>
              <a:t>The network ensures that each non-AP STA</a:t>
            </a:r>
            <a:r>
              <a:rPr lang="en-US" dirty="0">
                <a:solidFill>
                  <a:srgbClr val="FF0000"/>
                </a:solidFill>
              </a:rPr>
              <a:t>/MLD </a:t>
            </a:r>
            <a:r>
              <a:rPr lang="en-US" b="0" dirty="0"/>
              <a:t>associated to the network is served by the most appropriate AP </a:t>
            </a:r>
            <a:r>
              <a:rPr lang="en-US" dirty="0">
                <a:solidFill>
                  <a:srgbClr val="FF0000"/>
                </a:solidFill>
              </a:rPr>
              <a:t>MLD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5683C-186D-E74F-9B22-A420352D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CEDE-E606-4547-984D-C99E068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Jay Yang (Nokia)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10E6A-62C3-2D4C-B5A3-379C402C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53" y="2412654"/>
            <a:ext cx="5460564" cy="32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1AF3-0515-44BF-961E-5EF8A19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D1842-0CC7-4312-871E-A81D0DDE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814" cy="4351338"/>
          </a:xfrm>
        </p:spPr>
        <p:txBody>
          <a:bodyPr/>
          <a:lstStyle/>
          <a:p>
            <a:r>
              <a:rPr lang="en-US" b="0" dirty="0"/>
              <a:t>We have presented a multi-AP operations case in which a group of AP </a:t>
            </a:r>
            <a:r>
              <a:rPr lang="en-US" b="0" dirty="0">
                <a:solidFill>
                  <a:srgbClr val="FF0000"/>
                </a:solidFill>
              </a:rPr>
              <a:t>MLDs</a:t>
            </a:r>
            <a:r>
              <a:rPr lang="en-US" b="0" dirty="0"/>
              <a:t> operate with the same configuration and association/authentication for the AP </a:t>
            </a:r>
            <a:r>
              <a:rPr lang="en-US" dirty="0">
                <a:solidFill>
                  <a:srgbClr val="FF0000"/>
                </a:solidFill>
              </a:rPr>
              <a:t>MLDs</a:t>
            </a:r>
            <a:r>
              <a:rPr lang="en-US" b="0" dirty="0"/>
              <a:t> of the group</a:t>
            </a:r>
          </a:p>
          <a:p>
            <a:r>
              <a:rPr lang="en-US" b="0" dirty="0"/>
              <a:t>The case is to avoid BSS</a:t>
            </a:r>
            <a:r>
              <a:rPr lang="en-US" dirty="0">
                <a:solidFill>
                  <a:srgbClr val="FF0000"/>
                </a:solidFill>
              </a:rPr>
              <a:t>/ML</a:t>
            </a:r>
            <a:r>
              <a:rPr lang="en-US" b="0" dirty="0"/>
              <a:t> transitions and related delays</a:t>
            </a:r>
          </a:p>
          <a:p>
            <a:r>
              <a:rPr lang="en-US" b="0" dirty="0"/>
              <a:t>We would like to see the multi-AP operations of 802.11be to be defined in a way that allows this type of deployments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E3EB1BC-07CA-4D20-8112-31F5573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 dirty="0"/>
              <a:t>Jay Yang   (Nokia)</a:t>
            </a:r>
            <a:endParaRPr lang="en-GB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6DE0886-1E44-42E9-B47E-481964C6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46051" y="6475413"/>
            <a:ext cx="801502" cy="276999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[1] 11-19/1019, “Virtual BSS for Multi AP Coordination”</a:t>
            </a:r>
          </a:p>
          <a:p>
            <a:r>
              <a:rPr lang="en-US" altLang="zh-CN" dirty="0"/>
              <a:t>[2] 11-19/1972,</a:t>
            </a:r>
            <a:r>
              <a:rPr lang="en-GB" dirty="0"/>
              <a:t> “Operation of Virtual BSS for </a:t>
            </a:r>
            <a:r>
              <a:rPr lang="en-US" altLang="zh-CN" dirty="0"/>
              <a:t>Multi-AP Coordination”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da-DK" dirty="0"/>
              <a:t>.</a:t>
            </a:r>
            <a:endParaRPr lang="en-GB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627081C-E312-49A2-A886-68ECC4D8006A}"/>
              </a:ext>
            </a:extLst>
          </p:cNvPr>
          <p:cNvSpPr txBox="1">
            <a:spLocks/>
          </p:cNvSpPr>
          <p:nvPr/>
        </p:nvSpPr>
        <p:spPr bwMode="auto">
          <a:xfrm>
            <a:off x="9544782" y="6492875"/>
            <a:ext cx="17829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0" latinLnBrk="0" hangingPunct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Jay Yang   (Nokia)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8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Do you think the 802.11 </a:t>
            </a:r>
            <a:r>
              <a:rPr lang="en-US" altLang="zh-CN" sz="2400" dirty="0" err="1">
                <a:solidFill>
                  <a:schemeClr val="tx1"/>
                </a:solidFill>
              </a:rPr>
              <a:t>TGbe</a:t>
            </a:r>
            <a:r>
              <a:rPr lang="en-US" altLang="zh-CN" sz="2400" dirty="0">
                <a:solidFill>
                  <a:schemeClr val="tx1"/>
                </a:solidFill>
              </a:rPr>
              <a:t> should develop a solution which allows multiple AP </a:t>
            </a:r>
            <a:r>
              <a:rPr lang="en-US" altLang="zh-CN" sz="2400" dirty="0">
                <a:solidFill>
                  <a:srgbClr val="FF0000"/>
                </a:solidFill>
              </a:rPr>
              <a:t>MLDs</a:t>
            </a:r>
            <a:r>
              <a:rPr lang="en-US" altLang="zh-CN" sz="2400" dirty="0">
                <a:solidFill>
                  <a:schemeClr val="tx1"/>
                </a:solidFill>
              </a:rPr>
              <a:t> to be operated in a way that makes BSS</a:t>
            </a:r>
            <a:r>
              <a:rPr lang="en-US" altLang="zh-CN" sz="2400" b="0" dirty="0">
                <a:solidFill>
                  <a:srgbClr val="FF0000"/>
                </a:solidFill>
              </a:rPr>
              <a:t>/ML </a:t>
            </a:r>
            <a:r>
              <a:rPr lang="en-US" altLang="zh-CN" sz="2400" dirty="0">
                <a:solidFill>
                  <a:schemeClr val="tx1"/>
                </a:solidFill>
              </a:rPr>
              <a:t>transition obsolete?</a:t>
            </a:r>
          </a:p>
          <a:p>
            <a:r>
              <a:rPr lang="en-US" altLang="zh-CN" sz="1800" b="0" dirty="0"/>
              <a:t>Note: The term of BSS/ML transition will align with Po-kai’s contribution.</a:t>
            </a:r>
            <a:endParaRPr lang="en-US" altLang="zh-CN" sz="1800" b="0" dirty="0">
              <a:solidFill>
                <a:schemeClr val="tx1"/>
              </a:solidFill>
            </a:endParaRPr>
          </a:p>
          <a:p>
            <a:pPr lvl="1"/>
            <a:r>
              <a:rPr lang="en-US" altLang="zh-CN" dirty="0"/>
              <a:t>Yes: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No: </a:t>
            </a:r>
          </a:p>
          <a:p>
            <a:pPr lvl="1"/>
            <a:r>
              <a:rPr lang="en-US" altLang="zh-CN" dirty="0"/>
              <a:t>Abstain: 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 eaLnBrk="0" hangingPunct="0">
              <a:spcBef>
                <a:spcPct val="20000"/>
              </a:spcBef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0E9C3FE-CA2E-4300-9690-D3346C76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4782" y="6492875"/>
            <a:ext cx="1782924" cy="276999"/>
          </a:xfrm>
        </p:spPr>
        <p:txBody>
          <a:bodyPr/>
          <a:lstStyle/>
          <a:p>
            <a:r>
              <a:rPr lang="da-DK" dirty="0"/>
              <a:t>Jay Yang   (Nokia)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3233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C94C346AF0B4FB46C347AD4C1744E" ma:contentTypeVersion="9" ma:contentTypeDescription="Create a new document." ma:contentTypeScope="" ma:versionID="775f4bb7f370cbffb98e83df26eb3b7e">
  <xsd:schema xmlns:xsd="http://www.w3.org/2001/XMLSchema" xmlns:xs="http://www.w3.org/2001/XMLSchema" xmlns:p="http://schemas.microsoft.com/office/2006/metadata/properties" xmlns:ns2="71c5aaf6-e6ce-465b-b873-5148d2a4c105" xmlns:ns3="66485f1d-aa39-44dc-9c7d-ec1e296eeb56" targetNamespace="http://schemas.microsoft.com/office/2006/metadata/properties" ma:root="true" ma:fieldsID="a5a5c7fec2529aa80bbca9c09547745b" ns2:_="" ns3:_="">
    <xsd:import namespace="71c5aaf6-e6ce-465b-b873-5148d2a4c105"/>
    <xsd:import namespace="66485f1d-aa39-44dc-9c7d-ec1e296eeb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85f1d-aa39-44dc-9c7d-ec1e296ee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34c87397-5fc1-491e-85e7-d6110dbe9cbd" ContentTypeId="0x01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B6C6F7-E661-4B18-88B2-563F7ED6A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1F27A-79E0-4C58-A538-D30B1CA25208}">
  <ds:schemaRefs>
    <ds:schemaRef ds:uri="http://schemas.microsoft.com/office/2006/documentManagement/types"/>
    <ds:schemaRef ds:uri="http://www.w3.org/XML/1998/namespace"/>
    <ds:schemaRef ds:uri="71c5aaf6-e6ce-465b-b873-5148d2a4c105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6485f1d-aa39-44dc-9c7d-ec1e296eeb5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986CEF-896D-4770-96CC-AA1C832C9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66485f1d-aa39-44dc-9c7d-ec1e296ee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AF75A5-D2BB-4C3C-BF35-EF85D35B800F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00C93A4-67FD-4898-924F-112A4ABFEAF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386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802-11-Submission</vt:lpstr>
      <vt:lpstr>Document</vt:lpstr>
      <vt:lpstr>Making BSS transitions obsolete with multi-AP operations  (Virtual BSS)</vt:lpstr>
      <vt:lpstr>Introduction</vt:lpstr>
      <vt:lpstr>Multi-AP operations for service flow continuation</vt:lpstr>
      <vt:lpstr>Benefits of service flow continuation without BSS/ML transitions</vt:lpstr>
      <vt:lpstr>Summary</vt:lpstr>
      <vt:lpstr>References</vt:lpstr>
      <vt:lpstr>Straw 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VBSS for Multi-AP Coordination</dc:title>
  <dc:creator>Yang, Zhijie (NSB - CN/Shanghai)</dc:creator>
  <cp:lastModifiedBy>Yang, Zhijie (NSB - CN/Shanghai)</cp:lastModifiedBy>
  <cp:revision>31</cp:revision>
  <dcterms:created xsi:type="dcterms:W3CDTF">2020-10-09T06:35:18Z</dcterms:created>
  <dcterms:modified xsi:type="dcterms:W3CDTF">2021-07-13T08:00:24Z</dcterms:modified>
</cp:coreProperties>
</file>