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0"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802.11-20/1242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802.11-20/1242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802.11-20/1242</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802.11-20/1242</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802.11-20/1242</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802.11-20/1242r1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18,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2020-08-18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9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August 18</a:t>
            </a:r>
          </a:p>
          <a:p>
            <a:pPr lvl="1">
              <a:buFont typeface="Arial" panose="020B0604020202020204" pitchFamily="34" charset="0"/>
              <a:buChar char="•"/>
            </a:pPr>
            <a:r>
              <a:rPr lang="en-US" dirty="0"/>
              <a:t>August 25 (note-  need to find a secretary)</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11,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r>
              <a:rPr lang="en-GB" sz="800" dirty="0"/>
              <a:t>JOIN WEBEX MEETING</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=mf811717dce5f4a1fc6148ca509282bcc</a:t>
            </a:r>
          </a:p>
          <a:p>
            <a:r>
              <a:rPr lang="en-GB" sz="800" dirty="0"/>
              <a:t>Meeting number (access code): 129 709 1310</a:t>
            </a:r>
          </a:p>
          <a:p>
            <a:endParaRPr lang="en-GB" sz="800" dirty="0"/>
          </a:p>
          <a:p>
            <a:r>
              <a:rPr lang="en-GB" sz="800" dirty="0"/>
              <a:t>Meeting password: wireless</a:t>
            </a:r>
          </a:p>
          <a:p>
            <a:endParaRPr lang="en-GB" sz="800" dirty="0"/>
          </a:p>
          <a:p>
            <a:endParaRPr lang="en-GB" sz="800" dirty="0"/>
          </a:p>
          <a:p>
            <a:r>
              <a:rPr lang="en-GB" sz="800" dirty="0"/>
              <a:t>Global call-in numbers</a:t>
            </a:r>
          </a:p>
          <a:p>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=md8a1839c89936fefe9d7254f55b94a92</a:t>
            </a:r>
          </a:p>
          <a:p>
            <a:endParaRPr lang="en-GB" sz="8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Comment resolution </a:t>
            </a:r>
          </a:p>
          <a:p>
            <a:pPr lvl="1">
              <a:buFont typeface="Arial" panose="020B0604020202020204" pitchFamily="34" charset="0"/>
              <a:buChar char="•"/>
            </a:pPr>
            <a:r>
              <a:rPr lang="en-US" sz="1200" dirty="0"/>
              <a:t>Initial comment resolution (11-20/1197r1; 11-20/1198r1; McCann) (continued from last telco)</a:t>
            </a:r>
          </a:p>
          <a:p>
            <a:pPr lvl="1">
              <a:buFont typeface="Arial" panose="020B0604020202020204" pitchFamily="34" charset="0"/>
              <a:buChar char="•"/>
            </a:pPr>
            <a:r>
              <a:rPr lang="en-US" sz="1200" strike="sngStrike" dirty="0"/>
              <a:t>Proposed Changes for 4.5.4 (11-20/1210r0; Morioka)</a:t>
            </a:r>
          </a:p>
          <a:p>
            <a:pPr lvl="1">
              <a:buFont typeface="Arial" panose="020B0604020202020204" pitchFamily="34" charset="0"/>
              <a:buChar char="•"/>
            </a:pPr>
            <a:r>
              <a:rPr lang="en-US" sz="1200" strike="sngStrike" dirty="0"/>
              <a:t>CC31 Resolution for comments assigned to </a:t>
            </a:r>
            <a:r>
              <a:rPr lang="en-US" sz="1200" strike="sngStrike" dirty="0" err="1"/>
              <a:t>Abhi</a:t>
            </a:r>
            <a:r>
              <a:rPr lang="en-US" sz="1200" strike="sngStrike" dirty="0"/>
              <a:t> (11-20/1215r0; Patil)</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786</TotalTime>
  <Words>1824</Words>
  <Application>Microsoft Macintosh PowerPoint</Application>
  <PresentationFormat>On-screen Show (16:9)</PresentationFormat>
  <Paragraphs>227</Paragraphs>
  <Slides>24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August 18,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93</cp:revision>
  <cp:lastPrinted>1601-01-01T00:00:00Z</cp:lastPrinted>
  <dcterms:created xsi:type="dcterms:W3CDTF">2020-02-25T15:01:23Z</dcterms:created>
  <dcterms:modified xsi:type="dcterms:W3CDTF">2020-08-18T15:33:07Z</dcterms:modified>
  <cp:category/>
</cp:coreProperties>
</file>