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30" r:id="rId16"/>
    <p:sldId id="297" r:id="rId17"/>
    <p:sldId id="314" r:id="rId18"/>
    <p:sldId id="264" r:id="rId19"/>
    <p:sldId id="319" r:id="rId20"/>
    <p:sldId id="324" r:id="rId21"/>
    <p:sldId id="322" r:id="rId22"/>
    <p:sldId id="321"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802.11-20/1205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Aufust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802.11-20/1205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Aufust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802.11-20/1205</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802.11-20/1205</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802.11-20/1205</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August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August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August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August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802.11-20/1242r0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August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August 18,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2020-08-18</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91"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Comment resolution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020666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August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August 18</a:t>
            </a:r>
          </a:p>
          <a:p>
            <a:pPr lvl="1">
              <a:buFont typeface="Arial" panose="020B0604020202020204" pitchFamily="34" charset="0"/>
              <a:buChar char="•"/>
            </a:pPr>
            <a:r>
              <a:rPr lang="en-US" dirty="0"/>
              <a:t>August 25 (note-  need to find a secretary)</a:t>
            </a:r>
          </a:p>
          <a:p>
            <a:pPr lvl="1">
              <a:buFont typeface="Arial" panose="020B0604020202020204" pitchFamily="34" charset="0"/>
              <a:buChar char="•"/>
            </a:pPr>
            <a:r>
              <a:rPr lang="en-US" dirty="0"/>
              <a:t>September 1 </a:t>
            </a:r>
          </a:p>
          <a:p>
            <a:pPr lvl="1">
              <a:buFont typeface="Arial" panose="020B0604020202020204" pitchFamily="34" charset="0"/>
              <a:buChar char="•"/>
            </a:pPr>
            <a:r>
              <a:rPr lang="en-US" dirty="0"/>
              <a:t>September 8 </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August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August 11,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August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spTree>
    <p:extLst>
      <p:ext uri="{BB962C8B-B14F-4D97-AF65-F5344CB8AC3E}">
        <p14:creationId xmlns:p14="http://schemas.microsoft.com/office/powerpoint/2010/main" val="3438742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endParaRPr lang="en-GB" sz="800" dirty="0"/>
          </a:p>
          <a:p>
            <a:endParaRPr lang="en-GB" sz="800" dirty="0"/>
          </a:p>
          <a:p>
            <a:r>
              <a:rPr lang="en-GB" sz="800" dirty="0"/>
              <a:t>JOIN WEBEX MEETING</a:t>
            </a:r>
          </a:p>
          <a:p>
            <a:r>
              <a:rPr lang="en-GB" sz="800" dirty="0"/>
              <a:t>https://</a:t>
            </a:r>
            <a:r>
              <a:rPr lang="en-GB" sz="800" dirty="0" err="1"/>
              <a:t>ieeesa.webex.com</a:t>
            </a:r>
            <a:r>
              <a:rPr lang="en-GB" sz="800" dirty="0"/>
              <a:t>/</a:t>
            </a:r>
            <a:r>
              <a:rPr lang="en-GB" sz="800" dirty="0" err="1"/>
              <a:t>ieeesa</a:t>
            </a:r>
            <a:r>
              <a:rPr lang="en-GB" sz="800" dirty="0"/>
              <a:t>/</a:t>
            </a:r>
            <a:r>
              <a:rPr lang="en-GB" sz="800" dirty="0" err="1"/>
              <a:t>j.php?MTID</a:t>
            </a:r>
            <a:r>
              <a:rPr lang="en-GB" sz="800" dirty="0"/>
              <a:t>=mf811717dce5f4a1fc6148ca509282bcc</a:t>
            </a:r>
          </a:p>
          <a:p>
            <a:r>
              <a:rPr lang="en-GB" sz="800" dirty="0"/>
              <a:t>Meeting number (access code): 129 709 1310</a:t>
            </a:r>
          </a:p>
          <a:p>
            <a:endParaRPr lang="en-GB" sz="800" dirty="0"/>
          </a:p>
          <a:p>
            <a:r>
              <a:rPr lang="en-GB" sz="800" dirty="0"/>
              <a:t>Meeting password: wireless</a:t>
            </a:r>
          </a:p>
          <a:p>
            <a:endParaRPr lang="en-GB" sz="800" dirty="0"/>
          </a:p>
          <a:p>
            <a:endParaRPr lang="en-GB" sz="800" dirty="0"/>
          </a:p>
          <a:p>
            <a:r>
              <a:rPr lang="en-GB" sz="800" dirty="0"/>
              <a:t>Global call-in numbers</a:t>
            </a:r>
          </a:p>
          <a:p>
            <a:r>
              <a:rPr lang="en-GB" sz="800" dirty="0"/>
              <a:t>https://</a:t>
            </a:r>
            <a:r>
              <a:rPr lang="en-GB" sz="800" dirty="0" err="1"/>
              <a:t>ieeesa.webex.com</a:t>
            </a:r>
            <a:r>
              <a:rPr lang="en-GB" sz="800" dirty="0"/>
              <a:t>/</a:t>
            </a:r>
            <a:r>
              <a:rPr lang="en-GB" sz="800" dirty="0" err="1"/>
              <a:t>ieeesa</a:t>
            </a:r>
            <a:r>
              <a:rPr lang="en-GB" sz="800" dirty="0"/>
              <a:t>/</a:t>
            </a:r>
            <a:r>
              <a:rPr lang="en-GB" sz="800" dirty="0" err="1"/>
              <a:t>globalcallin.php?MTID</a:t>
            </a:r>
            <a:r>
              <a:rPr lang="en-GB" sz="800" dirty="0"/>
              <a:t>=md8a1839c89936fefe9d7254f55b94a92</a:t>
            </a:r>
          </a:p>
          <a:p>
            <a:endParaRPr lang="en-GB" sz="8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en-US" sz="1500" dirty="0"/>
              <a:t>Comment resolution </a:t>
            </a:r>
          </a:p>
          <a:p>
            <a:pPr lvl="1">
              <a:buFont typeface="Arial" panose="020B0604020202020204" pitchFamily="34" charset="0"/>
              <a:buChar char="•"/>
            </a:pPr>
            <a:r>
              <a:rPr lang="en-US" sz="1200" dirty="0"/>
              <a:t>Initial comment resolution (11-20/1197r1; 11-20/1198r1; McCann) (</a:t>
            </a:r>
            <a:r>
              <a:rPr lang="en-US" sz="1200" dirty="0" err="1"/>
              <a:t>contiued</a:t>
            </a:r>
            <a:r>
              <a:rPr lang="en-US" sz="1200" dirty="0"/>
              <a:t> from last telco)</a:t>
            </a:r>
          </a:p>
          <a:p>
            <a:pPr lvl="1">
              <a:buFont typeface="Arial" panose="020B0604020202020204" pitchFamily="34" charset="0"/>
              <a:buChar char="•"/>
            </a:pPr>
            <a:r>
              <a:rPr lang="en-US" sz="1200" dirty="0"/>
              <a:t>Proposed Changes for 4.5.4 (11-20/1210r0; Morioka)</a:t>
            </a:r>
          </a:p>
          <a:p>
            <a:pPr lvl="1">
              <a:buFont typeface="Arial" panose="020B0604020202020204" pitchFamily="34" charset="0"/>
              <a:buChar char="•"/>
            </a:pPr>
            <a:r>
              <a:rPr lang="en-US" sz="1200" dirty="0"/>
              <a:t>CC31 Resolution for comments assigned to </a:t>
            </a:r>
            <a:r>
              <a:rPr lang="en-US" sz="1200" dirty="0" err="1"/>
              <a:t>Abhi</a:t>
            </a:r>
            <a:r>
              <a:rPr lang="en-US" sz="1200" dirty="0"/>
              <a:t> (11-20/1215r0; Patil)</a:t>
            </a:r>
          </a:p>
          <a:p>
            <a:pPr>
              <a:buFont typeface="Arial" panose="020B0604020202020204" pitchFamily="34" charset="0"/>
              <a:buChar char="•"/>
            </a:pPr>
            <a:r>
              <a:rPr lang="en-US" sz="1500" dirty="0"/>
              <a:t>AOB</a:t>
            </a:r>
          </a:p>
          <a:p>
            <a:pPr>
              <a:buFont typeface="Arial" panose="020B0604020202020204" pitchFamily="34" charset="0"/>
              <a:buChar char="•"/>
            </a:pPr>
            <a:r>
              <a:rPr lang="en-US" sz="15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693</TotalTime>
  <Words>1824</Words>
  <Application>Microsoft Macintosh PowerPoint</Application>
  <PresentationFormat>On-screen Show (16:9)</PresentationFormat>
  <Paragraphs>227</Paragraphs>
  <Slides>24</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Monotype Sorts</vt:lpstr>
      <vt:lpstr>Times New Roman</vt:lpstr>
      <vt:lpstr>802-11-BCS-Chair-Slides-Template</vt:lpstr>
      <vt:lpstr>Document</vt:lpstr>
      <vt:lpstr>Agenda TGbc Telco August 18,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Comment resolution</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02 2020 TGbc Telco Agenda</dc:title>
  <dc:subject/>
  <dc:creator>Marc Emmelmann</dc:creator>
  <cp:keywords/>
  <dc:description/>
  <cp:lastModifiedBy>Emmelmann, Marc</cp:lastModifiedBy>
  <cp:revision>89</cp:revision>
  <cp:lastPrinted>1601-01-01T00:00:00Z</cp:lastPrinted>
  <dcterms:created xsi:type="dcterms:W3CDTF">2020-02-25T15:01:23Z</dcterms:created>
  <dcterms:modified xsi:type="dcterms:W3CDTF">2020-08-18T10:38:52Z</dcterms:modified>
  <cp:category/>
</cp:coreProperties>
</file>