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68" r:id="rId27"/>
    <p:sldId id="1532" r:id="rId28"/>
    <p:sldId id="1583" r:id="rId29"/>
    <p:sldId id="1541" r:id="rId3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AAC9FF-4A86-4C0D-8B56-AA799FBDC56A}" v="3" dt="2020-11-03T00:27:58.9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2" autoAdjust="0"/>
    <p:restoredTop sz="94737" autoAdjust="0"/>
  </p:normalViewPr>
  <p:slideViewPr>
    <p:cSldViewPr>
      <p:cViewPr varScale="1">
        <p:scale>
          <a:sx n="114" d="100"/>
          <a:sy n="114" d="100"/>
        </p:scale>
        <p:origin x="193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3CFEE4D0-84A3-4DEA-9B54-F445A449549D}"/>
    <pc:docChg chg="custSel delSld modSld">
      <pc:chgData name="Sameer Vermani" userId="9be839be-9431-4430-9a85-afa36f2ea81d" providerId="ADAL" clId="{3CFEE4D0-84A3-4DEA-9B54-F445A449549D}" dt="2020-11-03T00:28:06.644" v="219" actId="20577"/>
      <pc:docMkLst>
        <pc:docMk/>
      </pc:docMkLst>
      <pc:sldChg chg="modSp">
        <pc:chgData name="Sameer Vermani" userId="9be839be-9431-4430-9a85-afa36f2ea81d" providerId="ADAL" clId="{3CFEE4D0-84A3-4DEA-9B54-F445A449549D}" dt="2020-11-03T00:28:06.644" v="219" actId="20577"/>
        <pc:sldMkLst>
          <pc:docMk/>
          <pc:sldMk cId="1571352292" sldId="1549"/>
        </pc:sldMkLst>
        <pc:spChg chg="mod">
          <ac:chgData name="Sameer Vermani" userId="9be839be-9431-4430-9a85-afa36f2ea81d" providerId="ADAL" clId="{3CFEE4D0-84A3-4DEA-9B54-F445A449549D}" dt="2020-11-03T00:28:06.644" v="219" actId="20577"/>
          <ac:spMkLst>
            <pc:docMk/>
            <pc:sldMk cId="1571352292" sldId="1549"/>
            <ac:spMk id="3" creationId="{5213281B-6DB4-46B3-A3D2-39EDDEDEE4A9}"/>
          </ac:spMkLst>
        </pc:spChg>
      </pc:sldChg>
      <pc:sldChg chg="del">
        <pc:chgData name="Sameer Vermani" userId="9be839be-9431-4430-9a85-afa36f2ea81d" providerId="ADAL" clId="{3CFEE4D0-84A3-4DEA-9B54-F445A449549D}" dt="2020-11-03T00:24:06.102" v="47" actId="2696"/>
        <pc:sldMkLst>
          <pc:docMk/>
          <pc:sldMk cId="3727872886" sldId="155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11/2/2020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013732" y="331014"/>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802.11-20/1238r11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the 5-bit punctured channel information in U-SIG for the non-OFDMA case to use the BW dependent table on slide 25?</a:t>
            </a:r>
          </a:p>
          <a:p>
            <a:pPr lvl="1"/>
            <a:r>
              <a:rPr lang="en-US" dirty="0"/>
              <a:t>Table tells, </a:t>
            </a:r>
            <a:r>
              <a:rPr lang="en-US" dirty="0">
                <a:solidFill>
                  <a:srgbClr val="000000"/>
                </a:solidFill>
                <a:latin typeface="Times New Roman" panose="02020603050405020304" pitchFamily="18" charset="0"/>
              </a:rPr>
              <a:t>for a specific PPDU BW,</a:t>
            </a:r>
            <a:r>
              <a:rPr lang="en-US" dirty="0"/>
              <a:t> the mapping of the “</a:t>
            </a:r>
            <a:r>
              <a:rPr lang="en-US" dirty="0">
                <a:solidFill>
                  <a:srgbClr val="000000"/>
                </a:solidFill>
                <a:latin typeface="Times New Roman" panose="02020603050405020304" pitchFamily="18" charset="0"/>
              </a:rPr>
              <a:t>Punctured channel indication” field value to the non-OFDMA puncturing pattern being used in the PPDU</a:t>
            </a:r>
            <a:endParaRPr lang="en-US"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9931ED-F01D-4178-8068-7A73BD8BB3F4}">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B8C3D0F6-227E-4886-83EA-263E2CFB81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96295</TotalTime>
  <Words>3357</Words>
  <Application>Microsoft Office PowerPoint</Application>
  <PresentationFormat>On-screen Show (4:3)</PresentationFormat>
  <Paragraphs>708</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1328</cp:revision>
  <cp:lastPrinted>1998-02-10T13:28:06Z</cp:lastPrinted>
  <dcterms:created xsi:type="dcterms:W3CDTF">2004-12-02T14:01:45Z</dcterms:created>
  <dcterms:modified xsi:type="dcterms:W3CDTF">2020-11-03T00:28:19Z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