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57" r:id="rId27"/>
    <p:sldId id="1568" r:id="rId28"/>
    <p:sldId id="1532" r:id="rId29"/>
    <p:sldId id="1583" r:id="rId30"/>
    <p:sldId id="1541" r:id="rId3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8492" autoAdjust="0"/>
    <p:restoredTop sz="94737" autoAdjust="0"/>
  </p:normalViewPr>
  <p:slideViewPr>
    <p:cSldViewPr>
      <p:cViewPr varScale="1">
        <p:scale>
          <a:sx n="115" d="100"/>
          <a:sy n="115" d="100"/>
        </p:scale>
        <p:origin x="1902" y="10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88654B31-207A-4657-A68F-29DD9D81507B}"/>
    <pc:docChg chg="modMainMaster">
      <pc:chgData name="Sameer Vermani" userId="9be839be-9431-4430-9a85-afa36f2ea81d" providerId="ADAL" clId="{88654B31-207A-4657-A68F-29DD9D81507B}" dt="2020-10-28T15:48:14.876" v="1" actId="20577"/>
      <pc:docMkLst>
        <pc:docMk/>
      </pc:docMkLst>
      <pc:sldMasterChg chg="modSp">
        <pc:chgData name="Sameer Vermani" userId="9be839be-9431-4430-9a85-afa36f2ea81d" providerId="ADAL" clId="{88654B31-207A-4657-A68F-29DD9D81507B}" dt="2020-10-28T15:48:14.876" v="1" actId="20577"/>
        <pc:sldMasterMkLst>
          <pc:docMk/>
          <pc:sldMasterMk cId="0" sldId="2147483648"/>
        </pc:sldMasterMkLst>
        <pc:spChg chg="mod">
          <ac:chgData name="Sameer Vermani" userId="9be839be-9431-4430-9a85-afa36f2ea81d" providerId="ADAL" clId="{88654B31-207A-4657-A68F-29DD9D81507B}" dt="2020-10-28T15:48:14.876" v="1"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10/28/2020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a:t>
            </a:r>
            <a:r>
              <a:rPr lang="en-GB" altLang="en-US" sz="1800" b="1"/>
              <a:t>IEEE 802.11-20/1238r9</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the punctured channel information in U-SIG for the DL OFDMA case to be a 4 bits bit-map that tells which 20MHz channel is punctured in the relevant 80MHz ?</a:t>
            </a:r>
          </a:p>
          <a:p>
            <a:pPr lvl="1"/>
            <a:r>
              <a:rPr lang="en-US" dirty="0"/>
              <a:t>Information may vary from one 80MHz to the other</a:t>
            </a:r>
          </a:p>
          <a:p>
            <a:pPr lvl="1"/>
            <a:r>
              <a:rPr lang="en-US" dirty="0"/>
              <a:t>The information is located in the 4 LSBs of the overall puncturing field, MSB is reserved</a:t>
            </a:r>
          </a:p>
          <a:p>
            <a:pPr lvl="1"/>
            <a:r>
              <a:rPr lang="en-US" dirty="0"/>
              <a:t>The LSB to 4</a:t>
            </a:r>
            <a:r>
              <a:rPr lang="en-US" baseline="30000" dirty="0"/>
              <a:t>th</a:t>
            </a:r>
            <a:r>
              <a:rPr lang="en-US" dirty="0"/>
              <a:t> bit of the field apply from lower frequency 20MHz channel to highest frequency 20MHz channel</a:t>
            </a:r>
          </a:p>
          <a:p>
            <a:pPr lvl="1"/>
            <a:endParaRPr lang="en-US"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2.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9931ED-F01D-4178-8068-7A73BD8BB3F4}">
  <ds:schemaRefs>
    <ds:schemaRef ds:uri="http://schemas.microsoft.com/office/2006/metadata/properties"/>
    <ds:schemaRef ds:uri="http://purl.org/dc/elements/1.1/"/>
    <ds:schemaRef ds:uri="cc9c437c-ae0c-4066-8d90-a0f7de786127"/>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96280</TotalTime>
  <Words>3509</Words>
  <Application>Microsoft Office PowerPoint</Application>
  <PresentationFormat>On-screen Show (4:3)</PresentationFormat>
  <Paragraphs>743</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SP2</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1328</cp:revision>
  <cp:lastPrinted>1998-02-10T13:28:06Z</cp:lastPrinted>
  <dcterms:created xsi:type="dcterms:W3CDTF">2004-12-02T14:01:45Z</dcterms:created>
  <dcterms:modified xsi:type="dcterms:W3CDTF">2020-10-28T15:48:17Z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