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85" r:id="rId27"/>
    <p:sldId id="1557" r:id="rId28"/>
    <p:sldId id="1574" r:id="rId29"/>
    <p:sldId id="1576" r:id="rId30"/>
    <p:sldId id="1577" r:id="rId31"/>
    <p:sldId id="1563" r:id="rId32"/>
    <p:sldId id="1568" r:id="rId33"/>
    <p:sldId id="1532" r:id="rId34"/>
    <p:sldId id="1583" r:id="rId35"/>
    <p:sldId id="1541" r:id="rId3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108FF0-B9E7-4D68-A9E3-D325C5613A60}" v="4" dt="2020-10-19T03:40:15.5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92" autoAdjust="0"/>
    <p:restoredTop sz="94737" autoAdjust="0"/>
  </p:normalViewPr>
  <p:slideViewPr>
    <p:cSldViewPr>
      <p:cViewPr varScale="1">
        <p:scale>
          <a:sx n="114" d="100"/>
          <a:sy n="114" d="100"/>
        </p:scale>
        <p:origin x="1932"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AADAE19F-9E26-4A2C-B08C-42E58B6F1D28}"/>
    <pc:docChg chg="delSld modSld sldOrd modMainMaster">
      <pc:chgData name="Sameer Vermani" userId="9be839be-9431-4430-9a85-afa36f2ea81d" providerId="ADAL" clId="{AADAE19F-9E26-4A2C-B08C-42E58B6F1D28}" dt="2020-10-19T03:49:25.398" v="199" actId="20577"/>
      <pc:docMkLst>
        <pc:docMk/>
      </pc:docMkLst>
      <pc:sldChg chg="modSp">
        <pc:chgData name="Sameer Vermani" userId="9be839be-9431-4430-9a85-afa36f2ea81d" providerId="ADAL" clId="{AADAE19F-9E26-4A2C-B08C-42E58B6F1D28}" dt="2020-10-19T03:49:25.398" v="199" actId="20577"/>
        <pc:sldMkLst>
          <pc:docMk/>
          <pc:sldMk cId="1571352292" sldId="1549"/>
        </pc:sldMkLst>
        <pc:spChg chg="mod">
          <ac:chgData name="Sameer Vermani" userId="9be839be-9431-4430-9a85-afa36f2ea81d" providerId="ADAL" clId="{AADAE19F-9E26-4A2C-B08C-42E58B6F1D28}" dt="2020-10-19T03:49:25.398" v="199" actId="20577"/>
          <ac:spMkLst>
            <pc:docMk/>
            <pc:sldMk cId="1571352292" sldId="1549"/>
            <ac:spMk id="3" creationId="{5213281B-6DB4-46B3-A3D2-39EDDEDEE4A9}"/>
          </ac:spMkLst>
        </pc:spChg>
      </pc:sldChg>
      <pc:sldChg chg="del">
        <pc:chgData name="Sameer Vermani" userId="9be839be-9431-4430-9a85-afa36f2ea81d" providerId="ADAL" clId="{AADAE19F-9E26-4A2C-B08C-42E58B6F1D28}" dt="2020-10-19T03:37:49.283" v="5" actId="2696"/>
        <pc:sldMkLst>
          <pc:docMk/>
          <pc:sldMk cId="16366256" sldId="1552"/>
        </pc:sldMkLst>
      </pc:sldChg>
      <pc:sldChg chg="modSp">
        <pc:chgData name="Sameer Vermani" userId="9be839be-9431-4430-9a85-afa36f2ea81d" providerId="ADAL" clId="{AADAE19F-9E26-4A2C-B08C-42E58B6F1D28}" dt="2020-10-19T03:38:41.189" v="14" actId="20577"/>
        <pc:sldMkLst>
          <pc:docMk/>
          <pc:sldMk cId="3727872886" sldId="1557"/>
        </pc:sldMkLst>
        <pc:spChg chg="mod">
          <ac:chgData name="Sameer Vermani" userId="9be839be-9431-4430-9a85-afa36f2ea81d" providerId="ADAL" clId="{AADAE19F-9E26-4A2C-B08C-42E58B6F1D28}" dt="2020-10-19T03:38:41.189" v="14" actId="20577"/>
          <ac:spMkLst>
            <pc:docMk/>
            <pc:sldMk cId="3727872886" sldId="1557"/>
            <ac:spMk id="2" creationId="{9998AB4B-F921-4008-9796-0B177F4DA31B}"/>
          </ac:spMkLst>
        </pc:spChg>
      </pc:sldChg>
      <pc:sldChg chg="del">
        <pc:chgData name="Sameer Vermani" userId="9be839be-9431-4430-9a85-afa36f2ea81d" providerId="ADAL" clId="{AADAE19F-9E26-4A2C-B08C-42E58B6F1D28}" dt="2020-10-19T03:37:38.169" v="3" actId="2696"/>
        <pc:sldMkLst>
          <pc:docMk/>
          <pc:sldMk cId="2711040730" sldId="1562"/>
        </pc:sldMkLst>
      </pc:sldChg>
      <pc:sldChg chg="modSp ord">
        <pc:chgData name="Sameer Vermani" userId="9be839be-9431-4430-9a85-afa36f2ea81d" providerId="ADAL" clId="{AADAE19F-9E26-4A2C-B08C-42E58B6F1D28}" dt="2020-10-19T03:40:21.865" v="135" actId="20577"/>
        <pc:sldMkLst>
          <pc:docMk/>
          <pc:sldMk cId="860140241" sldId="1563"/>
        </pc:sldMkLst>
        <pc:spChg chg="mod">
          <ac:chgData name="Sameer Vermani" userId="9be839be-9431-4430-9a85-afa36f2ea81d" providerId="ADAL" clId="{AADAE19F-9E26-4A2C-B08C-42E58B6F1D28}" dt="2020-10-19T03:40:21.865" v="135" actId="20577"/>
          <ac:spMkLst>
            <pc:docMk/>
            <pc:sldMk cId="860140241" sldId="1563"/>
            <ac:spMk id="2" creationId="{1E5C36D7-B0B6-40F2-BA15-5C96E08C596E}"/>
          </ac:spMkLst>
        </pc:spChg>
      </pc:sldChg>
      <pc:sldChg chg="del">
        <pc:chgData name="Sameer Vermani" userId="9be839be-9431-4430-9a85-afa36f2ea81d" providerId="ADAL" clId="{AADAE19F-9E26-4A2C-B08C-42E58B6F1D28}" dt="2020-10-19T03:38:02.167" v="7" actId="2696"/>
        <pc:sldMkLst>
          <pc:docMk/>
          <pc:sldMk cId="3623510391" sldId="1564"/>
        </pc:sldMkLst>
      </pc:sldChg>
      <pc:sldChg chg="del">
        <pc:chgData name="Sameer Vermani" userId="9be839be-9431-4430-9a85-afa36f2ea81d" providerId="ADAL" clId="{AADAE19F-9E26-4A2C-B08C-42E58B6F1D28}" dt="2020-10-19T03:37:41.740" v="4" actId="2696"/>
        <pc:sldMkLst>
          <pc:docMk/>
          <pc:sldMk cId="1250132757" sldId="1569"/>
        </pc:sldMkLst>
      </pc:sldChg>
      <pc:sldChg chg="modSp ord">
        <pc:chgData name="Sameer Vermani" userId="9be839be-9431-4430-9a85-afa36f2ea81d" providerId="ADAL" clId="{AADAE19F-9E26-4A2C-B08C-42E58B6F1D28}" dt="2020-10-19T03:43:08.812" v="180" actId="20577"/>
        <pc:sldMkLst>
          <pc:docMk/>
          <pc:sldMk cId="1768783993" sldId="1574"/>
        </pc:sldMkLst>
        <pc:spChg chg="mod">
          <ac:chgData name="Sameer Vermani" userId="9be839be-9431-4430-9a85-afa36f2ea81d" providerId="ADAL" clId="{AADAE19F-9E26-4A2C-B08C-42E58B6F1D28}" dt="2020-10-19T03:38:46.917" v="16" actId="20577"/>
          <ac:spMkLst>
            <pc:docMk/>
            <pc:sldMk cId="1768783993" sldId="1574"/>
            <ac:spMk id="2" creationId="{68656AD3-6F24-4647-95DB-0E0BC6B15C28}"/>
          </ac:spMkLst>
        </pc:spChg>
        <pc:spChg chg="mod">
          <ac:chgData name="Sameer Vermani" userId="9be839be-9431-4430-9a85-afa36f2ea81d" providerId="ADAL" clId="{AADAE19F-9E26-4A2C-B08C-42E58B6F1D28}" dt="2020-10-19T03:43:08.812" v="180" actId="20577"/>
          <ac:spMkLst>
            <pc:docMk/>
            <pc:sldMk cId="1768783993" sldId="1574"/>
            <ac:spMk id="3" creationId="{54E2B52A-0DE0-4E48-A520-83A956456A5B}"/>
          </ac:spMkLst>
        </pc:spChg>
      </pc:sldChg>
      <pc:sldChg chg="modSp ord">
        <pc:chgData name="Sameer Vermani" userId="9be839be-9431-4430-9a85-afa36f2ea81d" providerId="ADAL" clId="{AADAE19F-9E26-4A2C-B08C-42E58B6F1D28}" dt="2020-10-19T03:39:57.216" v="132" actId="20577"/>
        <pc:sldMkLst>
          <pc:docMk/>
          <pc:sldMk cId="2064035725" sldId="1576"/>
        </pc:sldMkLst>
        <pc:spChg chg="mod">
          <ac:chgData name="Sameer Vermani" userId="9be839be-9431-4430-9a85-afa36f2ea81d" providerId="ADAL" clId="{AADAE19F-9E26-4A2C-B08C-42E58B6F1D28}" dt="2020-10-19T03:38:55.735" v="17" actId="20577"/>
          <ac:spMkLst>
            <pc:docMk/>
            <pc:sldMk cId="2064035725" sldId="1576"/>
            <ac:spMk id="2" creationId="{D9204743-A115-4DFC-B14B-4DC784FB8377}"/>
          </ac:spMkLst>
        </pc:spChg>
        <pc:spChg chg="mod">
          <ac:chgData name="Sameer Vermani" userId="9be839be-9431-4430-9a85-afa36f2ea81d" providerId="ADAL" clId="{AADAE19F-9E26-4A2C-B08C-42E58B6F1D28}" dt="2020-10-19T03:39:57.216" v="132" actId="20577"/>
          <ac:spMkLst>
            <pc:docMk/>
            <pc:sldMk cId="2064035725" sldId="1576"/>
            <ac:spMk id="3" creationId="{C3EE03F3-D52F-42BF-B725-ECAFBC56BBC7}"/>
          </ac:spMkLst>
        </pc:spChg>
      </pc:sldChg>
      <pc:sldChg chg="modSp ord">
        <pc:chgData name="Sameer Vermani" userId="9be839be-9431-4430-9a85-afa36f2ea81d" providerId="ADAL" clId="{AADAE19F-9E26-4A2C-B08C-42E58B6F1D28}" dt="2020-10-19T03:41:09.311" v="158" actId="20577"/>
        <pc:sldMkLst>
          <pc:docMk/>
          <pc:sldMk cId="1831492327" sldId="1577"/>
        </pc:sldMkLst>
        <pc:spChg chg="mod">
          <ac:chgData name="Sameer Vermani" userId="9be839be-9431-4430-9a85-afa36f2ea81d" providerId="ADAL" clId="{AADAE19F-9E26-4A2C-B08C-42E58B6F1D28}" dt="2020-10-19T03:40:28.226" v="136" actId="20577"/>
          <ac:spMkLst>
            <pc:docMk/>
            <pc:sldMk cId="1831492327" sldId="1577"/>
            <ac:spMk id="2" creationId="{D11FE5B8-D44D-406D-8ABE-3BCD4E601128}"/>
          </ac:spMkLst>
        </pc:spChg>
        <pc:spChg chg="mod">
          <ac:chgData name="Sameer Vermani" userId="9be839be-9431-4430-9a85-afa36f2ea81d" providerId="ADAL" clId="{AADAE19F-9E26-4A2C-B08C-42E58B6F1D28}" dt="2020-10-19T03:41:09.311" v="158" actId="20577"/>
          <ac:spMkLst>
            <pc:docMk/>
            <pc:sldMk cId="1831492327" sldId="1577"/>
            <ac:spMk id="3" creationId="{5600CEEF-D742-495B-B0F6-8B4A2A0042EB}"/>
          </ac:spMkLst>
        </pc:spChg>
      </pc:sldChg>
      <pc:sldChg chg="del">
        <pc:chgData name="Sameer Vermani" userId="9be839be-9431-4430-9a85-afa36f2ea81d" providerId="ADAL" clId="{AADAE19F-9E26-4A2C-B08C-42E58B6F1D28}" dt="2020-10-19T03:37:36.949" v="2" actId="2696"/>
        <pc:sldMkLst>
          <pc:docMk/>
          <pc:sldMk cId="1044227027" sldId="1578"/>
        </pc:sldMkLst>
      </pc:sldChg>
      <pc:sldChg chg="del">
        <pc:chgData name="Sameer Vermani" userId="9be839be-9431-4430-9a85-afa36f2ea81d" providerId="ADAL" clId="{AADAE19F-9E26-4A2C-B08C-42E58B6F1D28}" dt="2020-10-19T03:38:23.426" v="10" actId="2696"/>
        <pc:sldMkLst>
          <pc:docMk/>
          <pc:sldMk cId="1182006111" sldId="1579"/>
        </pc:sldMkLst>
      </pc:sldChg>
      <pc:sldChg chg="del">
        <pc:chgData name="Sameer Vermani" userId="9be839be-9431-4430-9a85-afa36f2ea81d" providerId="ADAL" clId="{AADAE19F-9E26-4A2C-B08C-42E58B6F1D28}" dt="2020-10-19T03:38:26.955" v="11" actId="2696"/>
        <pc:sldMkLst>
          <pc:docMk/>
          <pc:sldMk cId="3834634313" sldId="1582"/>
        </pc:sldMkLst>
      </pc:sldChg>
      <pc:sldChg chg="del">
        <pc:chgData name="Sameer Vermani" userId="9be839be-9431-4430-9a85-afa36f2ea81d" providerId="ADAL" clId="{AADAE19F-9E26-4A2C-B08C-42E58B6F1D28}" dt="2020-10-19T03:38:28.783" v="12" actId="2696"/>
        <pc:sldMkLst>
          <pc:docMk/>
          <pc:sldMk cId="2209437442" sldId="1584"/>
        </pc:sldMkLst>
      </pc:sldChg>
      <pc:sldChg chg="del">
        <pc:chgData name="Sameer Vermani" userId="9be839be-9431-4430-9a85-afa36f2ea81d" providerId="ADAL" clId="{AADAE19F-9E26-4A2C-B08C-42E58B6F1D28}" dt="2020-10-19T03:38:30.847" v="13" actId="2696"/>
        <pc:sldMkLst>
          <pc:docMk/>
          <pc:sldMk cId="1886438881" sldId="1586"/>
        </pc:sldMkLst>
      </pc:sldChg>
      <pc:sldMasterChg chg="modSp">
        <pc:chgData name="Sameer Vermani" userId="9be839be-9431-4430-9a85-afa36f2ea81d" providerId="ADAL" clId="{AADAE19F-9E26-4A2C-B08C-42E58B6F1D28}" dt="2020-10-19T03:36:31.287" v="1" actId="20577"/>
        <pc:sldMasterMkLst>
          <pc:docMk/>
          <pc:sldMasterMk cId="0" sldId="2147483648"/>
        </pc:sldMasterMkLst>
        <pc:spChg chg="mod">
          <ac:chgData name="Sameer Vermani" userId="9be839be-9431-4430-9a85-afa36f2ea81d" providerId="ADAL" clId="{AADAE19F-9E26-4A2C-B08C-42E58B6F1D28}" dt="2020-10-19T03:36:31.287"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10/16/2020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802.11-20/1238r6</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a:t>
            </a:r>
            <a:endParaRPr lang="en-US" dirty="0"/>
          </a:p>
          <a:p>
            <a:pPr lvl="1"/>
            <a:r>
              <a:rPr lang="en-US" sz="1600" dirty="0"/>
              <a:t>Non-OFDMA:  use a 5 bit BW dependent table to signal the puncturing pattern of the entire PPDU BW </a:t>
            </a:r>
          </a:p>
          <a:p>
            <a:pPr lvl="1"/>
            <a:r>
              <a:rPr lang="en-US" sz="1600" dirty="0"/>
              <a:t>OFDMA: a bitmap field of 4 bits to indicate which 20MHz is punctured in the current 80MHz</a:t>
            </a:r>
          </a:p>
          <a:p>
            <a:pPr lvl="2"/>
            <a:r>
              <a:rPr lang="en-US" sz="1400" dirty="0"/>
              <a:t>1 bit out of the 5 bits is not used for the OFDMA case</a:t>
            </a:r>
          </a:p>
          <a:p>
            <a:pPr lvl="1"/>
            <a:r>
              <a:rPr lang="en-US" sz="1600" dirty="0"/>
              <a:t>1 reserved bit for possible future expansion (</a:t>
            </a:r>
            <a:r>
              <a:rPr lang="en-US" sz="1600" dirty="0" err="1"/>
              <a:t>e.g</a:t>
            </a:r>
            <a:r>
              <a:rPr lang="en-US" sz="1600" dirty="0"/>
              <a:t>, more puncturing patterns in R2) of non-OFDMA puncturing modes</a:t>
            </a:r>
          </a:p>
          <a:p>
            <a:pPr lvl="1"/>
            <a:r>
              <a:rPr lang="en-US" sz="1600" dirty="0"/>
              <a:t>Interpretation of the field shall be dependent on the transmission being OFDMA vs non-OFDMA</a:t>
            </a:r>
            <a:endParaRPr lang="en-US" sz="1400"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EA46B-743C-E74C-A3C5-E27F0E5346AD}"/>
              </a:ext>
            </a:extLst>
          </p:cNvPr>
          <p:cNvSpPr>
            <a:spLocks noGrp="1"/>
          </p:cNvSpPr>
          <p:nvPr>
            <p:ph type="title"/>
          </p:nvPr>
        </p:nvSpPr>
        <p:spPr/>
        <p:txBody>
          <a:bodyPr/>
          <a:lstStyle/>
          <a:p>
            <a:r>
              <a:rPr lang="en-US" dirty="0"/>
              <a:t>SP1a</a:t>
            </a:r>
          </a:p>
        </p:txBody>
      </p:sp>
      <p:sp>
        <p:nvSpPr>
          <p:cNvPr id="3" name="Content Placeholder 2">
            <a:extLst>
              <a:ext uri="{FF2B5EF4-FFF2-40B4-BE49-F238E27FC236}">
                <a16:creationId xmlns:a16="http://schemas.microsoft.com/office/drawing/2014/main" id="{F7356F7A-D0EB-D841-B8B6-685FDDD44B0E}"/>
              </a:ext>
            </a:extLst>
          </p:cNvPr>
          <p:cNvSpPr>
            <a:spLocks noGrp="1"/>
          </p:cNvSpPr>
          <p:nvPr>
            <p:ph idx="1"/>
          </p:nvPr>
        </p:nvSpPr>
        <p:spPr/>
        <p:txBody>
          <a:bodyPr/>
          <a:lstStyle/>
          <a:p>
            <a:r>
              <a:rPr lang="en-US" sz="2000" dirty="0"/>
              <a:t>Do you support punctured channel information field in U-SIG to be ‘5 bits + 1 reserved bit adjacent to it’ in the version dependent section for non-OFDMA transmissions?</a:t>
            </a:r>
            <a:endParaRPr lang="en-US" dirty="0"/>
          </a:p>
          <a:p>
            <a:pPr lvl="1"/>
            <a:r>
              <a:rPr lang="en-US" sz="1600" dirty="0"/>
              <a:t>Use a 5 bit BW dependent table to signal the puncturing pattern of the entire PPDU BW </a:t>
            </a:r>
          </a:p>
          <a:p>
            <a:pPr lvl="1"/>
            <a:r>
              <a:rPr lang="en-US" sz="1600" dirty="0"/>
              <a:t>1 reserved bit for possible future expansion (</a:t>
            </a:r>
            <a:r>
              <a:rPr lang="en-US" sz="1600" dirty="0" err="1"/>
              <a:t>e.g</a:t>
            </a:r>
            <a:r>
              <a:rPr lang="en-US" sz="1600" dirty="0"/>
              <a:t>, more puncturing patterns in R2) of non-OFDMA puncturing modes</a:t>
            </a:r>
          </a:p>
          <a:p>
            <a:endParaRPr lang="en-US" dirty="0"/>
          </a:p>
        </p:txBody>
      </p:sp>
      <p:sp>
        <p:nvSpPr>
          <p:cNvPr id="4" name="Date Placeholder 3">
            <a:extLst>
              <a:ext uri="{FF2B5EF4-FFF2-40B4-BE49-F238E27FC236}">
                <a16:creationId xmlns:a16="http://schemas.microsoft.com/office/drawing/2014/main" id="{C458F747-E270-6044-A7DD-529869FD7C3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1CEAC82-D981-E848-9E66-C74BCF05BAB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49093A8-1EF3-6D4B-BE2E-A235A9F609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spTree>
    <p:extLst>
      <p:ext uri="{BB962C8B-B14F-4D97-AF65-F5344CB8AC3E}">
        <p14:creationId xmlns:p14="http://schemas.microsoft.com/office/powerpoint/2010/main" val="26054753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AD3-6F24-4647-95DB-0E0BC6B15C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54E2B52A-0DE0-4E48-A520-83A956456A5B}"/>
              </a:ext>
            </a:extLst>
          </p:cNvPr>
          <p:cNvSpPr>
            <a:spLocks noGrp="1"/>
          </p:cNvSpPr>
          <p:nvPr>
            <p:ph idx="1"/>
          </p:nvPr>
        </p:nvSpPr>
        <p:spPr/>
        <p:txBody>
          <a:bodyPr/>
          <a:lstStyle/>
          <a:p>
            <a:r>
              <a:rPr lang="en-US" dirty="0"/>
              <a:t>Do agree that the </a:t>
            </a:r>
            <a:r>
              <a:rPr lang="en-US" dirty="0" err="1"/>
              <a:t>DUPed</a:t>
            </a:r>
            <a:r>
              <a:rPr lang="en-US" dirty="0"/>
              <a:t> transmission in EHT will be signaled using a value of the MCS field in EHT-SIG user field of the SU transmission?</a:t>
            </a:r>
          </a:p>
          <a:p>
            <a:endParaRPr lang="en-US" dirty="0"/>
          </a:p>
        </p:txBody>
      </p:sp>
      <p:sp>
        <p:nvSpPr>
          <p:cNvPr id="4" name="Date Placeholder 3">
            <a:extLst>
              <a:ext uri="{FF2B5EF4-FFF2-40B4-BE49-F238E27FC236}">
                <a16:creationId xmlns:a16="http://schemas.microsoft.com/office/drawing/2014/main" id="{8782AC0E-1FC7-4364-B7BA-DE2301FD93F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AD82E83B-B23C-428F-A614-38617A31737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0BC3DD1-05FC-4ACC-AF86-CA40F9EF16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spTree>
    <p:extLst>
      <p:ext uri="{BB962C8B-B14F-4D97-AF65-F5344CB8AC3E}">
        <p14:creationId xmlns:p14="http://schemas.microsoft.com/office/powerpoint/2010/main" val="1768783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04743-A115-4DFC-B14B-4DC784FB8377}"/>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C3EE03F3-D52F-42BF-B725-ECAFBC56BBC7}"/>
              </a:ext>
            </a:extLst>
          </p:cNvPr>
          <p:cNvSpPr>
            <a:spLocks noGrp="1"/>
          </p:cNvSpPr>
          <p:nvPr>
            <p:ph idx="1"/>
          </p:nvPr>
        </p:nvSpPr>
        <p:spPr/>
        <p:txBody>
          <a:bodyPr/>
          <a:lstStyle/>
          <a:p>
            <a:r>
              <a:rPr lang="en-US" dirty="0"/>
              <a:t>Do you agree that an EHT NDP transmission will use an 11ac/11ax like method of signaling an NDP</a:t>
            </a:r>
          </a:p>
          <a:p>
            <a:pPr lvl="1"/>
            <a:r>
              <a:rPr lang="en-US" dirty="0"/>
              <a:t>L-SIG length along with N_LTF and number of EHT-SIG symbols can be used at the receiver to conclude that there are no data symbols</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AB9E68F6-81EA-4154-A02C-609B0A65FD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1343DDC-0E20-42B7-9A0E-F5B49E9AA21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9BCABD8-5DDB-4F1D-9CF4-ECD8AAA2DF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spTree>
    <p:extLst>
      <p:ext uri="{BB962C8B-B14F-4D97-AF65-F5344CB8AC3E}">
        <p14:creationId xmlns:p14="http://schemas.microsoft.com/office/powerpoint/2010/main" val="20640357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FE5B8-D44D-406D-8ABE-3BCD4E601128}"/>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5600CEEF-D742-495B-B0F6-8B4A2A0042EB}"/>
              </a:ext>
            </a:extLst>
          </p:cNvPr>
          <p:cNvSpPr>
            <a:spLocks noGrp="1"/>
          </p:cNvSpPr>
          <p:nvPr>
            <p:ph idx="1"/>
          </p:nvPr>
        </p:nvSpPr>
        <p:spPr/>
        <p:txBody>
          <a:bodyPr/>
          <a:lstStyle/>
          <a:p>
            <a:pPr lvl="0"/>
            <a:r>
              <a:rPr lang="en-US" dirty="0"/>
              <a:t>Do you agree that in an NDP, the EHT-SIG </a:t>
            </a:r>
          </a:p>
          <a:p>
            <a:pPr lvl="1"/>
            <a:r>
              <a:rPr lang="en-US" dirty="0"/>
              <a:t>Will carry a SU-like per-user info field </a:t>
            </a:r>
          </a:p>
          <a:p>
            <a:pPr lvl="2"/>
            <a:r>
              <a:rPr lang="en-US" dirty="0" err="1"/>
              <a:t>N</a:t>
            </a:r>
            <a:r>
              <a:rPr lang="en-US" baseline="-25000" dirty="0" err="1"/>
              <a:t>sts</a:t>
            </a:r>
            <a:r>
              <a:rPr lang="en-US" dirty="0"/>
              <a:t> of the NDP will be signaled in it</a:t>
            </a:r>
          </a:p>
          <a:p>
            <a:pPr lvl="1"/>
            <a:r>
              <a:rPr lang="en-US" dirty="0"/>
              <a:t>Will always be sent at MCS0, jointly encoded 2 symbols</a:t>
            </a:r>
          </a:p>
          <a:p>
            <a:pPr lvl="2"/>
            <a:r>
              <a:rPr lang="en-US" dirty="0"/>
              <a:t>U-SIG carries an EHT-SIG MCS field that is set to MCS0</a:t>
            </a:r>
          </a:p>
          <a:p>
            <a:pPr marL="0" indent="0">
              <a:buNone/>
            </a:pPr>
            <a:endParaRPr lang="en-US" dirty="0"/>
          </a:p>
          <a:p>
            <a:endParaRPr lang="en-US" dirty="0"/>
          </a:p>
        </p:txBody>
      </p:sp>
      <p:sp>
        <p:nvSpPr>
          <p:cNvPr id="4" name="Date Placeholder 3">
            <a:extLst>
              <a:ext uri="{FF2B5EF4-FFF2-40B4-BE49-F238E27FC236}">
                <a16:creationId xmlns:a16="http://schemas.microsoft.com/office/drawing/2014/main" id="{1ACE4E57-03ED-42FE-8D19-872B9B27FA9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4AFA5C2-1FEC-4F76-81BB-34ED1B51889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94DE161-8B68-4887-8739-792636090DF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spTree>
    <p:extLst>
      <p:ext uri="{BB962C8B-B14F-4D97-AF65-F5344CB8AC3E}">
        <p14:creationId xmlns:p14="http://schemas.microsoft.com/office/powerpoint/2010/main" val="1831492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36D7-B0B6-40F2-BA15-5C96E08C596E}"/>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B77F5A04-8F45-4A86-9495-314C22E7526F}"/>
              </a:ext>
            </a:extLst>
          </p:cNvPr>
          <p:cNvSpPr>
            <a:spLocks noGrp="1"/>
          </p:cNvSpPr>
          <p:nvPr>
            <p:ph idx="1"/>
          </p:nvPr>
        </p:nvSpPr>
        <p:spPr/>
        <p:txBody>
          <a:bodyPr/>
          <a:lstStyle/>
          <a:p>
            <a:r>
              <a:rPr lang="en-US" sz="2000" dirty="0"/>
              <a:t>Do you agree with the U-SIG and U-SIG overflow contents shown in slide 5?</a:t>
            </a:r>
          </a:p>
          <a:p>
            <a:pPr lvl="1"/>
            <a:r>
              <a:rPr lang="en-US" sz="1800" dirty="0"/>
              <a:t>Ordering of fields is TBD</a:t>
            </a:r>
          </a:p>
          <a:p>
            <a:pPr lvl="1"/>
            <a:r>
              <a:rPr lang="en-US" sz="1800" dirty="0" err="1"/>
              <a:t>TxOP</a:t>
            </a:r>
            <a:r>
              <a:rPr lang="en-US" sz="1800" dirty="0"/>
              <a:t>/BSS Color bits are TBD</a:t>
            </a:r>
          </a:p>
          <a:p>
            <a:pPr lvl="2"/>
            <a:r>
              <a:rPr lang="en-US" sz="1600" dirty="0"/>
              <a:t>Reserved bits will reduce if these fields get more bits</a:t>
            </a:r>
          </a:p>
          <a:p>
            <a:pPr marL="857250" lvl="2" indent="0">
              <a:buNone/>
            </a:pPr>
            <a:endParaRPr lang="en-US" dirty="0"/>
          </a:p>
        </p:txBody>
      </p:sp>
      <p:sp>
        <p:nvSpPr>
          <p:cNvPr id="4" name="Date Placeholder 3">
            <a:extLst>
              <a:ext uri="{FF2B5EF4-FFF2-40B4-BE49-F238E27FC236}">
                <a16:creationId xmlns:a16="http://schemas.microsoft.com/office/drawing/2014/main" id="{6F7EC2B1-D68A-4396-AB00-D7F56731FAA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DDF3B0A-56CF-4949-A588-45A931BE881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28011569-B526-4972-85F1-AD232889160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28</a:t>
            </a:fld>
            <a:endParaRPr lang="en-GB" altLang="en-US"/>
          </a:p>
        </p:txBody>
      </p:sp>
    </p:spTree>
    <p:extLst>
      <p:ext uri="{BB962C8B-B14F-4D97-AF65-F5344CB8AC3E}">
        <p14:creationId xmlns:p14="http://schemas.microsoft.com/office/powerpoint/2010/main" val="8601402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29</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30</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31</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32</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3.xml><?xml version="1.0" encoding="utf-8"?>
<ds:datastoreItem xmlns:ds="http://schemas.openxmlformats.org/officeDocument/2006/customXml" ds:itemID="{169931ED-F01D-4178-8068-7A73BD8BB3F4}">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cc9c437c-ae0c-4066-8d90-a0f7de786127"/>
    <ds:schemaRef ds:uri="ba37140e-f4c5-4a6c-a9b4-20a691ce6c8a"/>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90216</TotalTime>
  <Words>3825</Words>
  <Application>Microsoft Office PowerPoint</Application>
  <PresentationFormat>On-screen Show (4:3)</PresentationFormat>
  <Paragraphs>781</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SP1a</vt:lpstr>
      <vt:lpstr>SP2</vt:lpstr>
      <vt:lpstr>SP3</vt:lpstr>
      <vt:lpstr>SP4</vt:lpstr>
      <vt:lpstr>SP5</vt:lpstr>
      <vt:lpstr>SP6</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2020-10-19T03:49:30Z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