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896" r:id="rId5"/>
    <p:sldId id="1317" r:id="rId6"/>
    <p:sldId id="1565" r:id="rId7"/>
    <p:sldId id="1539" r:id="rId8"/>
    <p:sldId id="1571" r:id="rId9"/>
    <p:sldId id="1567" r:id="rId10"/>
    <p:sldId id="1566" r:id="rId11"/>
    <p:sldId id="1580" r:id="rId12"/>
    <p:sldId id="1581" r:id="rId13"/>
    <p:sldId id="1555" r:id="rId14"/>
    <p:sldId id="1518" r:id="rId15"/>
    <p:sldId id="1546" r:id="rId16"/>
    <p:sldId id="1547" r:id="rId17"/>
    <p:sldId id="1572" r:id="rId18"/>
    <p:sldId id="1573" r:id="rId19"/>
    <p:sldId id="1540" r:id="rId20"/>
    <p:sldId id="1575" r:id="rId21"/>
    <p:sldId id="1525" r:id="rId22"/>
    <p:sldId id="1545" r:id="rId23"/>
    <p:sldId id="1447" r:id="rId24"/>
    <p:sldId id="1548" r:id="rId25"/>
    <p:sldId id="1549" r:id="rId26"/>
    <p:sldId id="1585" r:id="rId27"/>
    <p:sldId id="1557" r:id="rId28"/>
    <p:sldId id="1574" r:id="rId29"/>
    <p:sldId id="1576" r:id="rId30"/>
    <p:sldId id="1577" r:id="rId31"/>
    <p:sldId id="1563" r:id="rId32"/>
    <p:sldId id="1568" r:id="rId33"/>
    <p:sldId id="1532" r:id="rId34"/>
    <p:sldId id="1583" r:id="rId35"/>
    <p:sldId id="1541" r:id="rId3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108FF0-B9E7-4D68-A9E3-D325C5613A60}" v="4" dt="2020-10-19T03:40:15.5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2" autoAdjust="0"/>
    <p:restoredTop sz="94737" autoAdjust="0"/>
  </p:normalViewPr>
  <p:slideViewPr>
    <p:cSldViewPr>
      <p:cViewPr varScale="1">
        <p:scale>
          <a:sx n="114" d="100"/>
          <a:sy n="114" d="100"/>
        </p:scale>
        <p:origin x="193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AADAE19F-9E26-4A2C-B08C-42E58B6F1D28}"/>
    <pc:docChg chg="delSld modSld sldOrd modMainMaster">
      <pc:chgData name="Sameer Vermani" userId="9be839be-9431-4430-9a85-afa36f2ea81d" providerId="ADAL" clId="{AADAE19F-9E26-4A2C-B08C-42E58B6F1D28}" dt="2020-10-19T03:49:25.398" v="199" actId="20577"/>
      <pc:docMkLst>
        <pc:docMk/>
      </pc:docMkLst>
      <pc:sldChg chg="modSp">
        <pc:chgData name="Sameer Vermani" userId="9be839be-9431-4430-9a85-afa36f2ea81d" providerId="ADAL" clId="{AADAE19F-9E26-4A2C-B08C-42E58B6F1D28}" dt="2020-10-19T03:49:25.398" v="199" actId="20577"/>
        <pc:sldMkLst>
          <pc:docMk/>
          <pc:sldMk cId="1571352292" sldId="1549"/>
        </pc:sldMkLst>
        <pc:spChg chg="mod">
          <ac:chgData name="Sameer Vermani" userId="9be839be-9431-4430-9a85-afa36f2ea81d" providerId="ADAL" clId="{AADAE19F-9E26-4A2C-B08C-42E58B6F1D28}" dt="2020-10-19T03:49:25.398" v="199" actId="20577"/>
          <ac:spMkLst>
            <pc:docMk/>
            <pc:sldMk cId="1571352292" sldId="1549"/>
            <ac:spMk id="3" creationId="{5213281B-6DB4-46B3-A3D2-39EDDEDEE4A9}"/>
          </ac:spMkLst>
        </pc:spChg>
      </pc:sldChg>
      <pc:sldChg chg="del">
        <pc:chgData name="Sameer Vermani" userId="9be839be-9431-4430-9a85-afa36f2ea81d" providerId="ADAL" clId="{AADAE19F-9E26-4A2C-B08C-42E58B6F1D28}" dt="2020-10-19T03:37:49.283" v="5" actId="2696"/>
        <pc:sldMkLst>
          <pc:docMk/>
          <pc:sldMk cId="16366256" sldId="1552"/>
        </pc:sldMkLst>
      </pc:sldChg>
      <pc:sldChg chg="modSp">
        <pc:chgData name="Sameer Vermani" userId="9be839be-9431-4430-9a85-afa36f2ea81d" providerId="ADAL" clId="{AADAE19F-9E26-4A2C-B08C-42E58B6F1D28}" dt="2020-10-19T03:38:41.189" v="14" actId="20577"/>
        <pc:sldMkLst>
          <pc:docMk/>
          <pc:sldMk cId="3727872886" sldId="1557"/>
        </pc:sldMkLst>
        <pc:spChg chg="mod">
          <ac:chgData name="Sameer Vermani" userId="9be839be-9431-4430-9a85-afa36f2ea81d" providerId="ADAL" clId="{AADAE19F-9E26-4A2C-B08C-42E58B6F1D28}" dt="2020-10-19T03:38:41.189" v="14" actId="20577"/>
          <ac:spMkLst>
            <pc:docMk/>
            <pc:sldMk cId="3727872886" sldId="1557"/>
            <ac:spMk id="2" creationId="{9998AB4B-F921-4008-9796-0B177F4DA31B}"/>
          </ac:spMkLst>
        </pc:spChg>
      </pc:sldChg>
      <pc:sldChg chg="del">
        <pc:chgData name="Sameer Vermani" userId="9be839be-9431-4430-9a85-afa36f2ea81d" providerId="ADAL" clId="{AADAE19F-9E26-4A2C-B08C-42E58B6F1D28}" dt="2020-10-19T03:37:38.169" v="3" actId="2696"/>
        <pc:sldMkLst>
          <pc:docMk/>
          <pc:sldMk cId="2711040730" sldId="1562"/>
        </pc:sldMkLst>
      </pc:sldChg>
      <pc:sldChg chg="modSp ord">
        <pc:chgData name="Sameer Vermani" userId="9be839be-9431-4430-9a85-afa36f2ea81d" providerId="ADAL" clId="{AADAE19F-9E26-4A2C-B08C-42E58B6F1D28}" dt="2020-10-19T03:40:21.865" v="135" actId="20577"/>
        <pc:sldMkLst>
          <pc:docMk/>
          <pc:sldMk cId="860140241" sldId="1563"/>
        </pc:sldMkLst>
        <pc:spChg chg="mod">
          <ac:chgData name="Sameer Vermani" userId="9be839be-9431-4430-9a85-afa36f2ea81d" providerId="ADAL" clId="{AADAE19F-9E26-4A2C-B08C-42E58B6F1D28}" dt="2020-10-19T03:40:21.865" v="135" actId="20577"/>
          <ac:spMkLst>
            <pc:docMk/>
            <pc:sldMk cId="860140241" sldId="1563"/>
            <ac:spMk id="2" creationId="{1E5C36D7-B0B6-40F2-BA15-5C96E08C596E}"/>
          </ac:spMkLst>
        </pc:spChg>
      </pc:sldChg>
      <pc:sldChg chg="del">
        <pc:chgData name="Sameer Vermani" userId="9be839be-9431-4430-9a85-afa36f2ea81d" providerId="ADAL" clId="{AADAE19F-9E26-4A2C-B08C-42E58B6F1D28}" dt="2020-10-19T03:38:02.167" v="7" actId="2696"/>
        <pc:sldMkLst>
          <pc:docMk/>
          <pc:sldMk cId="3623510391" sldId="1564"/>
        </pc:sldMkLst>
      </pc:sldChg>
      <pc:sldChg chg="del">
        <pc:chgData name="Sameer Vermani" userId="9be839be-9431-4430-9a85-afa36f2ea81d" providerId="ADAL" clId="{AADAE19F-9E26-4A2C-B08C-42E58B6F1D28}" dt="2020-10-19T03:37:41.740" v="4" actId="2696"/>
        <pc:sldMkLst>
          <pc:docMk/>
          <pc:sldMk cId="1250132757" sldId="1569"/>
        </pc:sldMkLst>
      </pc:sldChg>
      <pc:sldChg chg="modSp ord">
        <pc:chgData name="Sameer Vermani" userId="9be839be-9431-4430-9a85-afa36f2ea81d" providerId="ADAL" clId="{AADAE19F-9E26-4A2C-B08C-42E58B6F1D28}" dt="2020-10-19T03:43:08.812" v="180" actId="20577"/>
        <pc:sldMkLst>
          <pc:docMk/>
          <pc:sldMk cId="1768783993" sldId="1574"/>
        </pc:sldMkLst>
        <pc:spChg chg="mod">
          <ac:chgData name="Sameer Vermani" userId="9be839be-9431-4430-9a85-afa36f2ea81d" providerId="ADAL" clId="{AADAE19F-9E26-4A2C-B08C-42E58B6F1D28}" dt="2020-10-19T03:38:46.917" v="16" actId="20577"/>
          <ac:spMkLst>
            <pc:docMk/>
            <pc:sldMk cId="1768783993" sldId="1574"/>
            <ac:spMk id="2" creationId="{68656AD3-6F24-4647-95DB-0E0BC6B15C28}"/>
          </ac:spMkLst>
        </pc:spChg>
        <pc:spChg chg="mod">
          <ac:chgData name="Sameer Vermani" userId="9be839be-9431-4430-9a85-afa36f2ea81d" providerId="ADAL" clId="{AADAE19F-9E26-4A2C-B08C-42E58B6F1D28}" dt="2020-10-19T03:43:08.812" v="180" actId="20577"/>
          <ac:spMkLst>
            <pc:docMk/>
            <pc:sldMk cId="1768783993" sldId="1574"/>
            <ac:spMk id="3" creationId="{54E2B52A-0DE0-4E48-A520-83A956456A5B}"/>
          </ac:spMkLst>
        </pc:spChg>
      </pc:sldChg>
      <pc:sldChg chg="modSp ord">
        <pc:chgData name="Sameer Vermani" userId="9be839be-9431-4430-9a85-afa36f2ea81d" providerId="ADAL" clId="{AADAE19F-9E26-4A2C-B08C-42E58B6F1D28}" dt="2020-10-19T03:39:57.216" v="132" actId="20577"/>
        <pc:sldMkLst>
          <pc:docMk/>
          <pc:sldMk cId="2064035725" sldId="1576"/>
        </pc:sldMkLst>
        <pc:spChg chg="mod">
          <ac:chgData name="Sameer Vermani" userId="9be839be-9431-4430-9a85-afa36f2ea81d" providerId="ADAL" clId="{AADAE19F-9E26-4A2C-B08C-42E58B6F1D28}" dt="2020-10-19T03:38:55.735" v="17" actId="20577"/>
          <ac:spMkLst>
            <pc:docMk/>
            <pc:sldMk cId="2064035725" sldId="1576"/>
            <ac:spMk id="2" creationId="{D9204743-A115-4DFC-B14B-4DC784FB8377}"/>
          </ac:spMkLst>
        </pc:spChg>
        <pc:spChg chg="mod">
          <ac:chgData name="Sameer Vermani" userId="9be839be-9431-4430-9a85-afa36f2ea81d" providerId="ADAL" clId="{AADAE19F-9E26-4A2C-B08C-42E58B6F1D28}" dt="2020-10-19T03:39:57.216" v="132" actId="20577"/>
          <ac:spMkLst>
            <pc:docMk/>
            <pc:sldMk cId="2064035725" sldId="1576"/>
            <ac:spMk id="3" creationId="{C3EE03F3-D52F-42BF-B725-ECAFBC56BBC7}"/>
          </ac:spMkLst>
        </pc:spChg>
      </pc:sldChg>
      <pc:sldChg chg="modSp ord">
        <pc:chgData name="Sameer Vermani" userId="9be839be-9431-4430-9a85-afa36f2ea81d" providerId="ADAL" clId="{AADAE19F-9E26-4A2C-B08C-42E58B6F1D28}" dt="2020-10-19T03:41:09.311" v="158" actId="20577"/>
        <pc:sldMkLst>
          <pc:docMk/>
          <pc:sldMk cId="1831492327" sldId="1577"/>
        </pc:sldMkLst>
        <pc:spChg chg="mod">
          <ac:chgData name="Sameer Vermani" userId="9be839be-9431-4430-9a85-afa36f2ea81d" providerId="ADAL" clId="{AADAE19F-9E26-4A2C-B08C-42E58B6F1D28}" dt="2020-10-19T03:40:28.226" v="136" actId="20577"/>
          <ac:spMkLst>
            <pc:docMk/>
            <pc:sldMk cId="1831492327" sldId="1577"/>
            <ac:spMk id="2" creationId="{D11FE5B8-D44D-406D-8ABE-3BCD4E601128}"/>
          </ac:spMkLst>
        </pc:spChg>
        <pc:spChg chg="mod">
          <ac:chgData name="Sameer Vermani" userId="9be839be-9431-4430-9a85-afa36f2ea81d" providerId="ADAL" clId="{AADAE19F-9E26-4A2C-B08C-42E58B6F1D28}" dt="2020-10-19T03:41:09.311" v="158" actId="20577"/>
          <ac:spMkLst>
            <pc:docMk/>
            <pc:sldMk cId="1831492327" sldId="1577"/>
            <ac:spMk id="3" creationId="{5600CEEF-D742-495B-B0F6-8B4A2A0042EB}"/>
          </ac:spMkLst>
        </pc:spChg>
      </pc:sldChg>
      <pc:sldChg chg="del">
        <pc:chgData name="Sameer Vermani" userId="9be839be-9431-4430-9a85-afa36f2ea81d" providerId="ADAL" clId="{AADAE19F-9E26-4A2C-B08C-42E58B6F1D28}" dt="2020-10-19T03:37:36.949" v="2" actId="2696"/>
        <pc:sldMkLst>
          <pc:docMk/>
          <pc:sldMk cId="1044227027" sldId="1578"/>
        </pc:sldMkLst>
      </pc:sldChg>
      <pc:sldChg chg="del">
        <pc:chgData name="Sameer Vermani" userId="9be839be-9431-4430-9a85-afa36f2ea81d" providerId="ADAL" clId="{AADAE19F-9E26-4A2C-B08C-42E58B6F1D28}" dt="2020-10-19T03:38:23.426" v="10" actId="2696"/>
        <pc:sldMkLst>
          <pc:docMk/>
          <pc:sldMk cId="1182006111" sldId="1579"/>
        </pc:sldMkLst>
      </pc:sldChg>
      <pc:sldChg chg="del">
        <pc:chgData name="Sameer Vermani" userId="9be839be-9431-4430-9a85-afa36f2ea81d" providerId="ADAL" clId="{AADAE19F-9E26-4A2C-B08C-42E58B6F1D28}" dt="2020-10-19T03:38:26.955" v="11" actId="2696"/>
        <pc:sldMkLst>
          <pc:docMk/>
          <pc:sldMk cId="3834634313" sldId="1582"/>
        </pc:sldMkLst>
      </pc:sldChg>
      <pc:sldChg chg="del">
        <pc:chgData name="Sameer Vermani" userId="9be839be-9431-4430-9a85-afa36f2ea81d" providerId="ADAL" clId="{AADAE19F-9E26-4A2C-B08C-42E58B6F1D28}" dt="2020-10-19T03:38:28.783" v="12" actId="2696"/>
        <pc:sldMkLst>
          <pc:docMk/>
          <pc:sldMk cId="2209437442" sldId="1584"/>
        </pc:sldMkLst>
      </pc:sldChg>
      <pc:sldChg chg="del">
        <pc:chgData name="Sameer Vermani" userId="9be839be-9431-4430-9a85-afa36f2ea81d" providerId="ADAL" clId="{AADAE19F-9E26-4A2C-B08C-42E58B6F1D28}" dt="2020-10-19T03:38:30.847" v="13" actId="2696"/>
        <pc:sldMkLst>
          <pc:docMk/>
          <pc:sldMk cId="1886438881" sldId="1586"/>
        </pc:sldMkLst>
      </pc:sldChg>
      <pc:sldMasterChg chg="modSp">
        <pc:chgData name="Sameer Vermani" userId="9be839be-9431-4430-9a85-afa36f2ea81d" providerId="ADAL" clId="{AADAE19F-9E26-4A2C-B08C-42E58B6F1D28}" dt="2020-10-19T03:36:31.287" v="1" actId="20577"/>
        <pc:sldMasterMkLst>
          <pc:docMk/>
          <pc:sldMasterMk cId="0" sldId="2147483648"/>
        </pc:sldMasterMkLst>
        <pc:spChg chg="mod">
          <ac:chgData name="Sameer Vermani" userId="9be839be-9431-4430-9a85-afa36f2ea81d" providerId="ADAL" clId="{AADAE19F-9E26-4A2C-B08C-42E58B6F1D28}" dt="2020-10-19T03:36:31.287" v="1" actId="20577"/>
          <ac:spMkLst>
            <pc:docMk/>
            <pc:sldMasterMk cId="0" sldId="2147483648"/>
            <ac:spMk id="1031" creationId="{F47EBAF5-52AC-49CF-A3FD-31E596F2D8C6}"/>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Compressed Modes</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29226164-1948-45C2-AB88-AE059429C210}">
      <dgm:prSet phldrT="[Text]"/>
      <dgm:spPr>
        <a:solidFill>
          <a:schemeClr val="tx2"/>
        </a:solidFill>
      </dgm:spPr>
      <dgm:t>
        <a:bodyPr/>
        <a:lstStyle/>
        <a:p>
          <a:r>
            <a:rPr lang="en-US" dirty="0"/>
            <a:t>Trigger Based</a:t>
          </a:r>
        </a:p>
      </dgm:t>
    </dgm:pt>
    <dgm:pt modelId="{5F4BDAEA-9C0E-4632-A91C-6A12B9D5AC54}" type="parTrans" cxnId="{8C31879B-D83A-43F6-9C34-769CA12359B3}">
      <dgm:prSet/>
      <dgm:spPr/>
      <dgm:t>
        <a:bodyPr/>
        <a:lstStyle/>
        <a:p>
          <a:endParaRPr lang="en-US"/>
        </a:p>
      </dgm:t>
    </dgm:pt>
    <dgm:pt modelId="{10F8B2A8-200A-4C7D-89AF-82B3F0B89AEB}" type="sibTrans" cxnId="{8C31879B-D83A-43F6-9C34-769CA12359B3}">
      <dgm:prSet/>
      <dgm:spPr/>
      <dgm:t>
        <a:bodyPr/>
        <a:lstStyle/>
        <a:p>
          <a:endParaRPr lang="en-US"/>
        </a:p>
      </dgm:t>
    </dgm:pt>
    <dgm:pt modelId="{2A390B03-8684-463E-AC72-0055C6EA0475}">
      <dgm:prSet phldrT="[Text]"/>
      <dgm:spPr>
        <a:solidFill>
          <a:schemeClr val="tx2"/>
        </a:solidFill>
      </dgm:spPr>
      <dgm:t>
        <a:bodyPr/>
        <a:lstStyle/>
        <a:p>
          <a:r>
            <a:rPr lang="en-US" dirty="0"/>
            <a:t>Non-trigger Based</a:t>
          </a:r>
        </a:p>
      </dgm:t>
    </dgm:pt>
    <dgm:pt modelId="{F52CA508-9641-4D27-8430-E103299474EC}" type="parTrans" cxnId="{3F9ABD54-8BAD-4D11-87B1-30CC6A59F096}">
      <dgm:prSet/>
      <dgm:spPr/>
      <dgm:t>
        <a:bodyPr/>
        <a:lstStyle/>
        <a:p>
          <a:endParaRPr lang="en-US"/>
        </a:p>
      </dgm:t>
    </dgm:pt>
    <dgm:pt modelId="{1878754A-0400-4027-9E31-5B91893D7772}" type="sibTrans" cxnId="{3F9ABD54-8BAD-4D11-87B1-30CC6A59F096}">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2C02C45-70CA-4981-A3EA-7CC567004FA1}" type="pres">
      <dgm:prSet presAssocID="{5F4BDAEA-9C0E-4632-A91C-6A12B9D5AC54}" presName="Name37" presStyleLbl="parChTrans1D2" presStyleIdx="0" presStyleCnt="2"/>
      <dgm:spPr/>
    </dgm:pt>
    <dgm:pt modelId="{07491A8C-67E2-46FC-BB55-9354DC0672D6}" type="pres">
      <dgm:prSet presAssocID="{29226164-1948-45C2-AB88-AE059429C210}" presName="hierRoot2" presStyleCnt="0">
        <dgm:presLayoutVars>
          <dgm:hierBranch val="init"/>
        </dgm:presLayoutVars>
      </dgm:prSet>
      <dgm:spPr/>
    </dgm:pt>
    <dgm:pt modelId="{AA0D06A9-834D-4BC6-AF16-47FF383CE895}" type="pres">
      <dgm:prSet presAssocID="{29226164-1948-45C2-AB88-AE059429C210}" presName="rootComposite" presStyleCnt="0"/>
      <dgm:spPr/>
    </dgm:pt>
    <dgm:pt modelId="{73FCE66D-B963-4831-850B-BBAD73ACC173}" type="pres">
      <dgm:prSet presAssocID="{29226164-1948-45C2-AB88-AE059429C210}" presName="rootText" presStyleLbl="node2" presStyleIdx="0" presStyleCnt="2">
        <dgm:presLayoutVars>
          <dgm:chPref val="3"/>
        </dgm:presLayoutVars>
      </dgm:prSet>
      <dgm:spPr/>
    </dgm:pt>
    <dgm:pt modelId="{5FD975C2-F8CA-4C1C-A39D-846F2CE37EF3}" type="pres">
      <dgm:prSet presAssocID="{29226164-1948-45C2-AB88-AE059429C210}" presName="rootConnector" presStyleLbl="node2" presStyleIdx="0" presStyleCnt="2"/>
      <dgm:spPr/>
    </dgm:pt>
    <dgm:pt modelId="{28D695AF-04EC-4D8E-9F74-DC359D34A679}" type="pres">
      <dgm:prSet presAssocID="{29226164-1948-45C2-AB88-AE059429C210}" presName="hierChild4" presStyleCnt="0"/>
      <dgm:spPr/>
    </dgm:pt>
    <dgm:pt modelId="{309C3B04-9B5E-47DA-AC85-E06383A741C3}" type="pres">
      <dgm:prSet presAssocID="{29226164-1948-45C2-AB88-AE059429C210}" presName="hierChild5" presStyleCnt="0"/>
      <dgm:spPr/>
    </dgm:pt>
    <dgm:pt modelId="{1EF27237-868F-4FD5-B221-1353563FA40E}" type="pres">
      <dgm:prSet presAssocID="{F52CA508-9641-4D27-8430-E103299474EC}" presName="Name37" presStyleLbl="parChTrans1D2" presStyleIdx="1" presStyleCnt="2"/>
      <dgm:spPr/>
    </dgm:pt>
    <dgm:pt modelId="{5E831E91-2045-4B28-A319-0F1D3F0EAFC3}" type="pres">
      <dgm:prSet presAssocID="{2A390B03-8684-463E-AC72-0055C6EA0475}" presName="hierRoot2" presStyleCnt="0">
        <dgm:presLayoutVars>
          <dgm:hierBranch val="init"/>
        </dgm:presLayoutVars>
      </dgm:prSet>
      <dgm:spPr/>
    </dgm:pt>
    <dgm:pt modelId="{E5BCE75F-A4FE-4E9D-9BA1-0C94C5F4133F}" type="pres">
      <dgm:prSet presAssocID="{2A390B03-8684-463E-AC72-0055C6EA0475}" presName="rootComposite" presStyleCnt="0"/>
      <dgm:spPr/>
    </dgm:pt>
    <dgm:pt modelId="{54D506A5-F9E0-43EE-AFA4-509322892A57}" type="pres">
      <dgm:prSet presAssocID="{2A390B03-8684-463E-AC72-0055C6EA0475}" presName="rootText" presStyleLbl="node2" presStyleIdx="1" presStyleCnt="2">
        <dgm:presLayoutVars>
          <dgm:chPref val="3"/>
        </dgm:presLayoutVars>
      </dgm:prSet>
      <dgm:spPr/>
    </dgm:pt>
    <dgm:pt modelId="{4D650D33-8721-46EE-81F8-51118AAFB433}" type="pres">
      <dgm:prSet presAssocID="{2A390B03-8684-463E-AC72-0055C6EA0475}" presName="rootConnector" presStyleLbl="node2" presStyleIdx="1" presStyleCnt="2"/>
      <dgm:spPr/>
    </dgm:pt>
    <dgm:pt modelId="{AC01C3C6-0B2A-4122-8EC1-21157E77E65D}" type="pres">
      <dgm:prSet presAssocID="{2A390B03-8684-463E-AC72-0055C6EA0475}" presName="hierChild4" presStyleCnt="0"/>
      <dgm:spPr/>
    </dgm:pt>
    <dgm:pt modelId="{F516FF7D-C4C0-4A37-991D-38CEAC93B532}" type="pres">
      <dgm:prSet presAssocID="{5D93DD35-E8F8-4535-847E-35F285AFD464}" presName="Name37" presStyleLbl="parChTrans1D3"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3" presStyleIdx="0" presStyleCnt="2">
        <dgm:presLayoutVars>
          <dgm:chPref val="3"/>
        </dgm:presLayoutVars>
      </dgm:prSet>
      <dgm:spPr/>
    </dgm:pt>
    <dgm:pt modelId="{199ED396-437F-4229-A262-073C8640C08F}" type="pres">
      <dgm:prSet presAssocID="{2D3F511F-D829-4EBF-91D4-A957B17C833C}" presName="rootConnector" presStyleLbl="node3"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4"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4" presStyleIdx="0" presStyleCnt="4">
        <dgm:presLayoutVars>
          <dgm:chPref val="3"/>
        </dgm:presLayoutVars>
      </dgm:prSet>
      <dgm:spPr/>
    </dgm:pt>
    <dgm:pt modelId="{B478A7FC-1BFE-4097-8B18-C356D59A5449}" type="pres">
      <dgm:prSet presAssocID="{6AD41656-A590-4451-A2CC-3B03E463CDE7}" presName="rootConnector" presStyleLbl="node4"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4"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4" presStyleIdx="1" presStyleCnt="4">
        <dgm:presLayoutVars>
          <dgm:chPref val="3"/>
        </dgm:presLayoutVars>
      </dgm:prSet>
      <dgm:spPr/>
    </dgm:pt>
    <dgm:pt modelId="{F8FC448D-099C-45F8-8332-7A93F0D16FAF}" type="pres">
      <dgm:prSet presAssocID="{C6C731E1-853D-4422-9630-A3A5A4202358}" presName="rootConnector" presStyleLbl="node4"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4"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4" presStyleIdx="2" presStyleCnt="4">
        <dgm:presLayoutVars>
          <dgm:chPref val="3"/>
        </dgm:presLayoutVars>
      </dgm:prSet>
      <dgm:spPr/>
    </dgm:pt>
    <dgm:pt modelId="{78BD4CD9-9DFC-4961-A034-BE1CA84C7B4C}" type="pres">
      <dgm:prSet presAssocID="{3499C3DE-40EC-42E0-8FC1-020FBE407A26}" presName="rootConnector" presStyleLbl="node4"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4"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4" presStyleIdx="3" presStyleCnt="4">
        <dgm:presLayoutVars>
          <dgm:chPref val="3"/>
        </dgm:presLayoutVars>
      </dgm:prSet>
      <dgm:spPr/>
    </dgm:pt>
    <dgm:pt modelId="{0BC6C3A4-6109-4D43-8099-8256B4F7ECD0}" type="pres">
      <dgm:prSet presAssocID="{44010A5C-007D-4958-A396-DE0F70164BBD}" presName="rootConnector" presStyleLbl="node4"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3"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3" presStyleIdx="1" presStyleCnt="2">
        <dgm:presLayoutVars>
          <dgm:chPref val="3"/>
        </dgm:presLayoutVars>
      </dgm:prSet>
      <dgm:spPr/>
    </dgm:pt>
    <dgm:pt modelId="{0BDF91E8-452A-4965-A93E-225C3FAFFD29}" type="pres">
      <dgm:prSet presAssocID="{2A28B2B3-4CFD-44E5-B71D-F459ADE176A6}" presName="rootConnector" presStyleLbl="node3"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11D849F3-6186-4E3A-995A-DC6F7FF10194}" type="pres">
      <dgm:prSet presAssocID="{2A390B03-8684-463E-AC72-0055C6EA0475}" presName="hierChild5" presStyleCnt="0"/>
      <dgm:spPr/>
    </dgm:pt>
    <dgm:pt modelId="{DFA38C6C-DADB-48C7-B2AB-A400C5F6905D}" type="pres">
      <dgm:prSet presAssocID="{5EABAF18-CDCD-4994-8014-585850B95DE1}" presName="hierChild3" presStyleCnt="0"/>
      <dgm:spPr/>
    </dgm:pt>
  </dgm:ptLst>
  <dgm:cxnLst>
    <dgm:cxn modelId="{2CCA6402-5C02-4FF8-8313-EEFCD41562C7}" type="presOf" srcId="{3499C3DE-40EC-42E0-8FC1-020FBE407A26}" destId="{78BD4CD9-9DFC-4961-A034-BE1CA84C7B4C}" srcOrd="1" destOrd="0" presId="urn:microsoft.com/office/officeart/2005/8/layout/orgChart1"/>
    <dgm:cxn modelId="{75B90B06-997F-4900-A6E2-DFC773C3446F}" type="presOf" srcId="{11FF39AE-F046-4C15-B7C8-0A8043FB777B}" destId="{06C1D43B-FA0E-41E7-A2B9-C3D076E717D7}"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90325E13-58BE-4BDE-8C85-0AD05D75EAFF}" type="presOf" srcId="{5D93DD35-E8F8-4535-847E-35F285AFD464}" destId="{F516FF7D-C4C0-4A37-991D-38CEAC93B532}" srcOrd="0" destOrd="0" presId="urn:microsoft.com/office/officeart/2005/8/layout/orgChart1"/>
    <dgm:cxn modelId="{12AAED15-BEAA-4E14-9319-884AE60128B9}" type="presOf" srcId="{6AD41656-A590-4451-A2CC-3B03E463CDE7}" destId="{4D97FECF-E521-42EC-B6E3-2EF1C02CF85C}" srcOrd="0" destOrd="0" presId="urn:microsoft.com/office/officeart/2005/8/layout/orgChart1"/>
    <dgm:cxn modelId="{32A5A016-3D29-4037-8376-3E0EBB54B397}" type="presOf" srcId="{C6C731E1-853D-4422-9630-A3A5A4202358}" destId="{F8FC448D-099C-45F8-8332-7A93F0D16FAF}" srcOrd="1" destOrd="0" presId="urn:microsoft.com/office/officeart/2005/8/layout/orgChart1"/>
    <dgm:cxn modelId="{16B15430-B6DC-438B-BF47-3D74CEBCDF44}" type="presOf" srcId="{10BCF80C-5ABE-4C03-8142-5265912DB54B}" destId="{9D3EFB97-B22E-49DE-9C86-2D7FC413B53A}" srcOrd="0" destOrd="0" presId="urn:microsoft.com/office/officeart/2005/8/layout/orgChart1"/>
    <dgm:cxn modelId="{A6825B37-8586-4608-9DDC-EC377445C19C}" type="presOf" srcId="{44010A5C-007D-4958-A396-DE0F70164BBD}" destId="{0BC6C3A4-6109-4D43-8099-8256B4F7ECD0}" srcOrd="1" destOrd="0" presId="urn:microsoft.com/office/officeart/2005/8/layout/orgChart1"/>
    <dgm:cxn modelId="{3741A83C-9D73-46A6-909E-9F48CCE144FD}" type="presOf" srcId="{FBC9A77F-7B10-4B99-8491-1DA450363BC7}" destId="{8E88B99E-C6BC-46B7-A4AF-59B020AA98A1}" srcOrd="0" destOrd="0" presId="urn:microsoft.com/office/officeart/2005/8/layout/orgChart1"/>
    <dgm:cxn modelId="{6E55943E-0011-49DA-B180-ADC8953E9B0E}" type="presOf" srcId="{2D3F511F-D829-4EBF-91D4-A957B17C833C}" destId="{199ED396-437F-4229-A262-073C8640C08F}" srcOrd="1" destOrd="0" presId="urn:microsoft.com/office/officeart/2005/8/layout/orgChart1"/>
    <dgm:cxn modelId="{01EEB43F-9846-426A-834A-432AC87F8D72}" type="presOf" srcId="{3499C3DE-40EC-42E0-8FC1-020FBE407A26}" destId="{2E8536BB-AE09-45BC-934A-EA437DDF2BE3}" srcOrd="0" destOrd="0" presId="urn:microsoft.com/office/officeart/2005/8/layout/orgChart1"/>
    <dgm:cxn modelId="{4C1FF75E-2005-4CED-B3D1-99CB429A1206}" type="presOf" srcId="{2A390B03-8684-463E-AC72-0055C6EA0475}" destId="{54D506A5-F9E0-43EE-AFA4-509322892A57}" srcOrd="0" destOrd="0" presId="urn:microsoft.com/office/officeart/2005/8/layout/orgChart1"/>
    <dgm:cxn modelId="{92BEF966-2068-42D2-8B3B-080684894D5B}" type="presOf" srcId="{2D3F511F-D829-4EBF-91D4-A957B17C833C}" destId="{E56BB276-F592-4E19-BAED-8812BA7B3B51}"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45080668-7F9E-405C-85CC-06D216AE8AE5}" type="presOf" srcId="{5E931F6F-E62C-45C0-810B-A01B393BC9F2}" destId="{7C466FCC-2571-48E6-AD5E-5BEFE31D429A}" srcOrd="0" destOrd="0" presId="urn:microsoft.com/office/officeart/2005/8/layout/orgChart1"/>
    <dgm:cxn modelId="{7DBF7649-884B-498D-876D-C61CE3211F9E}" type="presOf" srcId="{5EABAF18-CDCD-4994-8014-585850B95DE1}" destId="{1E40F94B-D6C3-4856-8162-A0A4221AAE84}" srcOrd="0" destOrd="0" presId="urn:microsoft.com/office/officeart/2005/8/layout/orgChart1"/>
    <dgm:cxn modelId="{93A7C24A-52A3-4BB0-B258-A9A89C3F3A4F}" type="presOf" srcId="{6AD41656-A590-4451-A2CC-3B03E463CDE7}" destId="{B478A7FC-1BFE-4097-8B18-C356D59A5449}" srcOrd="1" destOrd="0" presId="urn:microsoft.com/office/officeart/2005/8/layout/orgChart1"/>
    <dgm:cxn modelId="{3086976B-D8EB-4D4A-B207-E8A290EFAB56}" type="presOf" srcId="{5F4BDAEA-9C0E-4632-A91C-6A12B9D5AC54}" destId="{F2C02C45-70CA-4981-A3EA-7CC567004FA1}" srcOrd="0" destOrd="0" presId="urn:microsoft.com/office/officeart/2005/8/layout/orgChart1"/>
    <dgm:cxn modelId="{C9B9744D-9172-47EC-AB67-D9D6C91DC424}" type="presOf" srcId="{29226164-1948-45C2-AB88-AE059429C210}" destId="{73FCE66D-B963-4831-850B-BBAD73ACC173}" srcOrd="0" destOrd="0" presId="urn:microsoft.com/office/officeart/2005/8/layout/orgChart1"/>
    <dgm:cxn modelId="{8B519C4E-3CCA-4E73-AE97-2423899458F0}" type="presOf" srcId="{C6C731E1-853D-4422-9630-A3A5A4202358}" destId="{229CE40F-962A-4607-9165-A8F4CFED3C66}" srcOrd="0" destOrd="0" presId="urn:microsoft.com/office/officeart/2005/8/layout/orgChart1"/>
    <dgm:cxn modelId="{E10BEF52-C7A3-4351-9CC6-C651141B8F00}"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3F9ABD54-8BAD-4D11-87B1-30CC6A59F096}" srcId="{5EABAF18-CDCD-4994-8014-585850B95DE1}" destId="{2A390B03-8684-463E-AC72-0055C6EA0475}" srcOrd="1" destOrd="0" parTransId="{F52CA508-9641-4D27-8430-E103299474EC}" sibTransId="{1878754A-0400-4027-9E31-5B91893D7772}"/>
    <dgm:cxn modelId="{D8DA1955-6028-422C-894A-3DE476E1488F}" type="presOf" srcId="{F52CA508-9641-4D27-8430-E103299474EC}" destId="{1EF27237-868F-4FD5-B221-1353563FA40E}" srcOrd="0" destOrd="0" presId="urn:microsoft.com/office/officeart/2005/8/layout/orgChart1"/>
    <dgm:cxn modelId="{4A930677-18F7-400D-AE2B-77F5E01DF381}" srcId="{2A390B03-8684-463E-AC72-0055C6EA0475}" destId="{2D3F511F-D829-4EBF-91D4-A957B17C833C}" srcOrd="0" destOrd="0" parTransId="{5D93DD35-E8F8-4535-847E-35F285AFD464}" sibTransId="{BC49A79C-7C07-4E66-8E4C-5996137D57B4}"/>
    <dgm:cxn modelId="{8C31879B-D83A-43F6-9C34-769CA12359B3}" srcId="{5EABAF18-CDCD-4994-8014-585850B95DE1}" destId="{29226164-1948-45C2-AB88-AE059429C210}" srcOrd="0" destOrd="0" parTransId="{5F4BDAEA-9C0E-4632-A91C-6A12B9D5AC54}" sibTransId="{10F8B2A8-200A-4C7D-89AF-82B3F0B89AEB}"/>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BEACD4B9-6398-4481-9085-9834E2F881EF}" srcId="{2A390B03-8684-463E-AC72-0055C6EA0475}"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F8FC02D0-A10E-41F5-9140-E1C377D922B7}" type="presOf" srcId="{29226164-1948-45C2-AB88-AE059429C210}" destId="{5FD975C2-F8CA-4C1C-A39D-846F2CE37EF3}" srcOrd="1" destOrd="0" presId="urn:microsoft.com/office/officeart/2005/8/layout/orgChart1"/>
    <dgm:cxn modelId="{FCD126E0-27B1-425E-AFC6-AEF83EF9AF27}" type="presOf" srcId="{44010A5C-007D-4958-A396-DE0F70164BBD}" destId="{5F7AA44B-6F58-46D1-AA90-03FC835D0E83}" srcOrd="0" destOrd="0" presId="urn:microsoft.com/office/officeart/2005/8/layout/orgChart1"/>
    <dgm:cxn modelId="{EA4BE8E1-8C31-42CC-845F-41F3D898B8B8}" type="presOf" srcId="{2A28B2B3-4CFD-44E5-B71D-F459ADE176A6}" destId="{59922ECB-39FB-4CB4-A32F-9075B10AC831}" srcOrd="0" destOrd="0" presId="urn:microsoft.com/office/officeart/2005/8/layout/orgChart1"/>
    <dgm:cxn modelId="{C2F289E4-1ADA-4208-9779-FB585298D3A1}" type="presOf" srcId="{8BC87449-20CA-481E-BF34-999DA3E71C41}" destId="{2D84BB82-A252-4031-9C14-A0C84906EBAC}" srcOrd="0" destOrd="0" presId="urn:microsoft.com/office/officeart/2005/8/layout/orgChart1"/>
    <dgm:cxn modelId="{FFB59FE5-F60F-4CCD-ACA5-6635376A1FFC}" type="presOf" srcId="{2A390B03-8684-463E-AC72-0055C6EA0475}" destId="{4D650D33-8721-46EE-81F8-51118AAFB433}" srcOrd="1"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F61DEFCF-DB34-4632-84C4-38F241159DBE}" type="presParOf" srcId="{7C0CD036-E981-40DB-910E-1096B26BC7CF}" destId="{F2C02C45-70CA-4981-A3EA-7CC567004FA1}" srcOrd="0" destOrd="0" presId="urn:microsoft.com/office/officeart/2005/8/layout/orgChart1"/>
    <dgm:cxn modelId="{8CC57BA4-0E3C-4768-A69B-1ACAFBE7E5F2}" type="presParOf" srcId="{7C0CD036-E981-40DB-910E-1096B26BC7CF}" destId="{07491A8C-67E2-46FC-BB55-9354DC0672D6}" srcOrd="1" destOrd="0" presId="urn:microsoft.com/office/officeart/2005/8/layout/orgChart1"/>
    <dgm:cxn modelId="{5DE6481C-FDBA-40F5-88C4-680B593A0BD6}" type="presParOf" srcId="{07491A8C-67E2-46FC-BB55-9354DC0672D6}" destId="{AA0D06A9-834D-4BC6-AF16-47FF383CE895}" srcOrd="0" destOrd="0" presId="urn:microsoft.com/office/officeart/2005/8/layout/orgChart1"/>
    <dgm:cxn modelId="{A529ED32-F4FB-4501-A20C-94DE144C14F4}" type="presParOf" srcId="{AA0D06A9-834D-4BC6-AF16-47FF383CE895}" destId="{73FCE66D-B963-4831-850B-BBAD73ACC173}" srcOrd="0" destOrd="0" presId="urn:microsoft.com/office/officeart/2005/8/layout/orgChart1"/>
    <dgm:cxn modelId="{0505D53C-219F-4E64-B766-08BD2D5F0EB9}" type="presParOf" srcId="{AA0D06A9-834D-4BC6-AF16-47FF383CE895}" destId="{5FD975C2-F8CA-4C1C-A39D-846F2CE37EF3}" srcOrd="1" destOrd="0" presId="urn:microsoft.com/office/officeart/2005/8/layout/orgChart1"/>
    <dgm:cxn modelId="{00A7AEDB-A19A-49AA-B9E5-1154259D03BF}" type="presParOf" srcId="{07491A8C-67E2-46FC-BB55-9354DC0672D6}" destId="{28D695AF-04EC-4D8E-9F74-DC359D34A679}" srcOrd="1" destOrd="0" presId="urn:microsoft.com/office/officeart/2005/8/layout/orgChart1"/>
    <dgm:cxn modelId="{D8E791EF-38C7-4D5A-8137-1360E56A0B3C}" type="presParOf" srcId="{07491A8C-67E2-46FC-BB55-9354DC0672D6}" destId="{309C3B04-9B5E-47DA-AC85-E06383A741C3}" srcOrd="2" destOrd="0" presId="urn:microsoft.com/office/officeart/2005/8/layout/orgChart1"/>
    <dgm:cxn modelId="{BEEB184B-93F4-404D-A8F0-3495C10B6E67}" type="presParOf" srcId="{7C0CD036-E981-40DB-910E-1096B26BC7CF}" destId="{1EF27237-868F-4FD5-B221-1353563FA40E}" srcOrd="2" destOrd="0" presId="urn:microsoft.com/office/officeart/2005/8/layout/orgChart1"/>
    <dgm:cxn modelId="{680A2CDC-3890-45F5-948E-5BF7D2DF5416}" type="presParOf" srcId="{7C0CD036-E981-40DB-910E-1096B26BC7CF}" destId="{5E831E91-2045-4B28-A319-0F1D3F0EAFC3}" srcOrd="3" destOrd="0" presId="urn:microsoft.com/office/officeart/2005/8/layout/orgChart1"/>
    <dgm:cxn modelId="{051C6D07-F7E8-46D4-B765-FE082AF75336}" type="presParOf" srcId="{5E831E91-2045-4B28-A319-0F1D3F0EAFC3}" destId="{E5BCE75F-A4FE-4E9D-9BA1-0C94C5F4133F}" srcOrd="0" destOrd="0" presId="urn:microsoft.com/office/officeart/2005/8/layout/orgChart1"/>
    <dgm:cxn modelId="{B51FB5FD-CD74-4E0B-80B2-716DD22D3EA7}" type="presParOf" srcId="{E5BCE75F-A4FE-4E9D-9BA1-0C94C5F4133F}" destId="{54D506A5-F9E0-43EE-AFA4-509322892A57}" srcOrd="0" destOrd="0" presId="urn:microsoft.com/office/officeart/2005/8/layout/orgChart1"/>
    <dgm:cxn modelId="{C6361512-84DE-463A-B31E-B7A798F25190}" type="presParOf" srcId="{E5BCE75F-A4FE-4E9D-9BA1-0C94C5F4133F}" destId="{4D650D33-8721-46EE-81F8-51118AAFB433}" srcOrd="1" destOrd="0" presId="urn:microsoft.com/office/officeart/2005/8/layout/orgChart1"/>
    <dgm:cxn modelId="{321D2F25-C640-4BC7-A0DA-5ABF9E618E55}" type="presParOf" srcId="{5E831E91-2045-4B28-A319-0F1D3F0EAFC3}" destId="{AC01C3C6-0B2A-4122-8EC1-21157E77E65D}" srcOrd="1" destOrd="0" presId="urn:microsoft.com/office/officeart/2005/8/layout/orgChart1"/>
    <dgm:cxn modelId="{1F084375-9F4C-422F-9B9A-7BC9CE54C389}" type="presParOf" srcId="{AC01C3C6-0B2A-4122-8EC1-21157E77E65D}" destId="{F516FF7D-C4C0-4A37-991D-38CEAC93B532}" srcOrd="0" destOrd="0" presId="urn:microsoft.com/office/officeart/2005/8/layout/orgChart1"/>
    <dgm:cxn modelId="{89B2185A-E330-4F42-B810-CC11156F417E}" type="presParOf" srcId="{AC01C3C6-0B2A-4122-8EC1-21157E77E65D}" destId="{42EB6F65-8316-4F06-80B6-68C95B0E62F9}" srcOrd="1" destOrd="0" presId="urn:microsoft.com/office/officeart/2005/8/layout/orgChart1"/>
    <dgm:cxn modelId="{A548952E-CB05-471F-BCF6-9C906EC2387C}" type="presParOf" srcId="{42EB6F65-8316-4F06-80B6-68C95B0E62F9}" destId="{0C4FA5F5-28A8-4CF0-85BD-4DCB68649A7A}" srcOrd="0" destOrd="0" presId="urn:microsoft.com/office/officeart/2005/8/layout/orgChart1"/>
    <dgm:cxn modelId="{940D6996-287C-4A75-9C83-B6F75D234BD0}" type="presParOf" srcId="{0C4FA5F5-28A8-4CF0-85BD-4DCB68649A7A}" destId="{E56BB276-F592-4E19-BAED-8812BA7B3B51}" srcOrd="0" destOrd="0" presId="urn:microsoft.com/office/officeart/2005/8/layout/orgChart1"/>
    <dgm:cxn modelId="{C7BBA9A9-260D-41E1-99FD-09C22B641597}" type="presParOf" srcId="{0C4FA5F5-28A8-4CF0-85BD-4DCB68649A7A}" destId="{199ED396-437F-4229-A262-073C8640C08F}" srcOrd="1" destOrd="0" presId="urn:microsoft.com/office/officeart/2005/8/layout/orgChart1"/>
    <dgm:cxn modelId="{8A73B944-9001-42D5-935E-DE12C9477195}" type="presParOf" srcId="{42EB6F65-8316-4F06-80B6-68C95B0E62F9}" destId="{C198F62F-8D15-4D0A-BFB6-5092648A612B}" srcOrd="1" destOrd="0" presId="urn:microsoft.com/office/officeart/2005/8/layout/orgChart1"/>
    <dgm:cxn modelId="{59210810-44D3-4D0A-909C-F911849AC83E}" type="presParOf" srcId="{C198F62F-8D15-4D0A-BFB6-5092648A612B}" destId="{06C1D43B-FA0E-41E7-A2B9-C3D076E717D7}" srcOrd="0" destOrd="0" presId="urn:microsoft.com/office/officeart/2005/8/layout/orgChart1"/>
    <dgm:cxn modelId="{34A7E8B9-0019-4E6F-A1B9-69FFF1773D39}" type="presParOf" srcId="{C198F62F-8D15-4D0A-BFB6-5092648A612B}" destId="{86361B31-C795-454A-BEC3-D543FC125C93}" srcOrd="1" destOrd="0" presId="urn:microsoft.com/office/officeart/2005/8/layout/orgChart1"/>
    <dgm:cxn modelId="{B525F18D-B5FE-48FA-9E9E-5EA58E74AA46}" type="presParOf" srcId="{86361B31-C795-454A-BEC3-D543FC125C93}" destId="{7BD091E8-EC06-4633-A636-DC8134C24266}" srcOrd="0" destOrd="0" presId="urn:microsoft.com/office/officeart/2005/8/layout/orgChart1"/>
    <dgm:cxn modelId="{25128AFA-16EA-4AE6-AC70-BB3F0F97A3D9}" type="presParOf" srcId="{7BD091E8-EC06-4633-A636-DC8134C24266}" destId="{4D97FECF-E521-42EC-B6E3-2EF1C02CF85C}" srcOrd="0" destOrd="0" presId="urn:microsoft.com/office/officeart/2005/8/layout/orgChart1"/>
    <dgm:cxn modelId="{5A5BC8CD-D3C4-46AC-B8A8-FAC8D133A16D}" type="presParOf" srcId="{7BD091E8-EC06-4633-A636-DC8134C24266}" destId="{B478A7FC-1BFE-4097-8B18-C356D59A5449}" srcOrd="1" destOrd="0" presId="urn:microsoft.com/office/officeart/2005/8/layout/orgChart1"/>
    <dgm:cxn modelId="{A79E810D-CF01-4E65-8837-C8A1B230912D}" type="presParOf" srcId="{86361B31-C795-454A-BEC3-D543FC125C93}" destId="{E5775C93-09D0-47E4-8BE7-C420C7544F65}" srcOrd="1" destOrd="0" presId="urn:microsoft.com/office/officeart/2005/8/layout/orgChart1"/>
    <dgm:cxn modelId="{4AE274BE-CAA1-4499-BC08-9F4B551ECEC5}" type="presParOf" srcId="{86361B31-C795-454A-BEC3-D543FC125C93}" destId="{0AA0BCBC-011B-47A6-99BB-D061BCF33007}" srcOrd="2" destOrd="0" presId="urn:microsoft.com/office/officeart/2005/8/layout/orgChart1"/>
    <dgm:cxn modelId="{2C3A9EE5-A5A2-486D-A98D-E9E36942DBFB}" type="presParOf" srcId="{C198F62F-8D15-4D0A-BFB6-5092648A612B}" destId="{7C466FCC-2571-48E6-AD5E-5BEFE31D429A}" srcOrd="2" destOrd="0" presId="urn:microsoft.com/office/officeart/2005/8/layout/orgChart1"/>
    <dgm:cxn modelId="{6AD5F60B-D3D6-4ED2-9EDC-6C07EFE48DB0}" type="presParOf" srcId="{C198F62F-8D15-4D0A-BFB6-5092648A612B}" destId="{55739AF9-300B-4C1E-B08E-12D7ED2B0353}" srcOrd="3" destOrd="0" presId="urn:microsoft.com/office/officeart/2005/8/layout/orgChart1"/>
    <dgm:cxn modelId="{13C9E48C-11E6-4009-8202-389BA7840E06}" type="presParOf" srcId="{55739AF9-300B-4C1E-B08E-12D7ED2B0353}" destId="{7ABA8CC8-34D2-488C-98DF-48BF5F51ED02}" srcOrd="0" destOrd="0" presId="urn:microsoft.com/office/officeart/2005/8/layout/orgChart1"/>
    <dgm:cxn modelId="{5393891F-6A63-4E4A-85B7-B7C951B91E23}" type="presParOf" srcId="{7ABA8CC8-34D2-488C-98DF-48BF5F51ED02}" destId="{229CE40F-962A-4607-9165-A8F4CFED3C66}" srcOrd="0" destOrd="0" presId="urn:microsoft.com/office/officeart/2005/8/layout/orgChart1"/>
    <dgm:cxn modelId="{AF249757-FFA5-4799-A218-8A5BA94C26BE}" type="presParOf" srcId="{7ABA8CC8-34D2-488C-98DF-48BF5F51ED02}" destId="{F8FC448D-099C-45F8-8332-7A93F0D16FAF}" srcOrd="1" destOrd="0" presId="urn:microsoft.com/office/officeart/2005/8/layout/orgChart1"/>
    <dgm:cxn modelId="{803EE47E-7CD3-4941-BE2A-0CA98380ED84}" type="presParOf" srcId="{55739AF9-300B-4C1E-B08E-12D7ED2B0353}" destId="{998B8B18-464A-44E8-A8B8-CCF9FE7DCCA4}" srcOrd="1" destOrd="0" presId="urn:microsoft.com/office/officeart/2005/8/layout/orgChart1"/>
    <dgm:cxn modelId="{7C38DD83-7502-432E-9972-27DC1D88D520}" type="presParOf" srcId="{55739AF9-300B-4C1E-B08E-12D7ED2B0353}" destId="{CF6267AF-585B-438D-89C6-0FF05539B4D2}" srcOrd="2" destOrd="0" presId="urn:microsoft.com/office/officeart/2005/8/layout/orgChart1"/>
    <dgm:cxn modelId="{371F0DC7-4113-424A-B54D-396268361794}" type="presParOf" srcId="{C198F62F-8D15-4D0A-BFB6-5092648A612B}" destId="{2D84BB82-A252-4031-9C14-A0C84906EBAC}" srcOrd="4" destOrd="0" presId="urn:microsoft.com/office/officeart/2005/8/layout/orgChart1"/>
    <dgm:cxn modelId="{E6CA4065-BBE4-4128-987E-E0903845F15D}" type="presParOf" srcId="{C198F62F-8D15-4D0A-BFB6-5092648A612B}" destId="{5FA1182D-F868-4207-BE6D-9EDE90400290}" srcOrd="5" destOrd="0" presId="urn:microsoft.com/office/officeart/2005/8/layout/orgChart1"/>
    <dgm:cxn modelId="{B306934C-1B9B-4249-BD78-8856B0805F69}" type="presParOf" srcId="{5FA1182D-F868-4207-BE6D-9EDE90400290}" destId="{8ED8C7AF-FDB9-4870-B9C6-B7BDE505C1F6}" srcOrd="0" destOrd="0" presId="urn:microsoft.com/office/officeart/2005/8/layout/orgChart1"/>
    <dgm:cxn modelId="{9EE6C632-BC76-4770-B10B-DC9FD80607A0}" type="presParOf" srcId="{8ED8C7AF-FDB9-4870-B9C6-B7BDE505C1F6}" destId="{2E8536BB-AE09-45BC-934A-EA437DDF2BE3}" srcOrd="0" destOrd="0" presId="urn:microsoft.com/office/officeart/2005/8/layout/orgChart1"/>
    <dgm:cxn modelId="{7B382733-B076-40D3-9845-8586A90D089D}" type="presParOf" srcId="{8ED8C7AF-FDB9-4870-B9C6-B7BDE505C1F6}" destId="{78BD4CD9-9DFC-4961-A034-BE1CA84C7B4C}" srcOrd="1" destOrd="0" presId="urn:microsoft.com/office/officeart/2005/8/layout/orgChart1"/>
    <dgm:cxn modelId="{C30C15D8-5D81-4BC6-B790-502B99A8F629}" type="presParOf" srcId="{5FA1182D-F868-4207-BE6D-9EDE90400290}" destId="{99C91519-6C22-459B-B639-FBB3E86541C8}" srcOrd="1" destOrd="0" presId="urn:microsoft.com/office/officeart/2005/8/layout/orgChart1"/>
    <dgm:cxn modelId="{7180B63B-2A71-44CA-AFFC-595D5FD3AED4}" type="presParOf" srcId="{5FA1182D-F868-4207-BE6D-9EDE90400290}" destId="{63CE35BA-CEF6-4FB2-BAC9-7A77CF67CBDA}" srcOrd="2" destOrd="0" presId="urn:microsoft.com/office/officeart/2005/8/layout/orgChart1"/>
    <dgm:cxn modelId="{0EB71CF8-701B-4E47-92BE-1C309713F12C}" type="presParOf" srcId="{C198F62F-8D15-4D0A-BFB6-5092648A612B}" destId="{9D3EFB97-B22E-49DE-9C86-2D7FC413B53A}" srcOrd="6" destOrd="0" presId="urn:microsoft.com/office/officeart/2005/8/layout/orgChart1"/>
    <dgm:cxn modelId="{2E7EF7EE-2B50-4BEE-9E42-FA5BED459241}" type="presParOf" srcId="{C198F62F-8D15-4D0A-BFB6-5092648A612B}" destId="{0437CCDF-1798-43B8-8D09-D2BFE8DBF17E}" srcOrd="7" destOrd="0" presId="urn:microsoft.com/office/officeart/2005/8/layout/orgChart1"/>
    <dgm:cxn modelId="{F9D2188F-67C8-4234-91C1-9FD65B539DD7}" type="presParOf" srcId="{0437CCDF-1798-43B8-8D09-D2BFE8DBF17E}" destId="{50159EDC-A56A-4916-89BB-287A8EA6028E}" srcOrd="0" destOrd="0" presId="urn:microsoft.com/office/officeart/2005/8/layout/orgChart1"/>
    <dgm:cxn modelId="{85B8B9A3-F497-483D-9AB9-C02734752025}" type="presParOf" srcId="{50159EDC-A56A-4916-89BB-287A8EA6028E}" destId="{5F7AA44B-6F58-46D1-AA90-03FC835D0E83}" srcOrd="0" destOrd="0" presId="urn:microsoft.com/office/officeart/2005/8/layout/orgChart1"/>
    <dgm:cxn modelId="{D8AC9E58-8B2B-4D93-B00E-F27A16C738B6}" type="presParOf" srcId="{50159EDC-A56A-4916-89BB-287A8EA6028E}" destId="{0BC6C3A4-6109-4D43-8099-8256B4F7ECD0}" srcOrd="1" destOrd="0" presId="urn:microsoft.com/office/officeart/2005/8/layout/orgChart1"/>
    <dgm:cxn modelId="{CD45FFD3-F652-4480-8629-3ADE6429B22C}" type="presParOf" srcId="{0437CCDF-1798-43B8-8D09-D2BFE8DBF17E}" destId="{CBFD5988-190E-4E1E-A3B6-4D061436DB9C}" srcOrd="1" destOrd="0" presId="urn:microsoft.com/office/officeart/2005/8/layout/orgChart1"/>
    <dgm:cxn modelId="{E4C9F83C-DE23-4BB3-BAC8-8772B663CDCA}" type="presParOf" srcId="{0437CCDF-1798-43B8-8D09-D2BFE8DBF17E}" destId="{2DCFCF98-0B9A-413B-BF80-E8E6923EA493}" srcOrd="2" destOrd="0" presId="urn:microsoft.com/office/officeart/2005/8/layout/orgChart1"/>
    <dgm:cxn modelId="{386EDA89-AF3E-47F6-BAD0-559EAB9D9752}" type="presParOf" srcId="{42EB6F65-8316-4F06-80B6-68C95B0E62F9}" destId="{E5E65CD9-6D7C-4DBD-8E23-F9EA851746E7}" srcOrd="2" destOrd="0" presId="urn:microsoft.com/office/officeart/2005/8/layout/orgChart1"/>
    <dgm:cxn modelId="{628B1CC7-5031-4A44-8EA4-849CA51B008C}" type="presParOf" srcId="{AC01C3C6-0B2A-4122-8EC1-21157E77E65D}" destId="{8E88B99E-C6BC-46B7-A4AF-59B020AA98A1}" srcOrd="2" destOrd="0" presId="urn:microsoft.com/office/officeart/2005/8/layout/orgChart1"/>
    <dgm:cxn modelId="{88069CA8-428B-4112-A4A4-5F1A0D5402B8}" type="presParOf" srcId="{AC01C3C6-0B2A-4122-8EC1-21157E77E65D}" destId="{13B59A7C-F129-424D-BA8F-9F87228CCD2E}" srcOrd="3" destOrd="0" presId="urn:microsoft.com/office/officeart/2005/8/layout/orgChart1"/>
    <dgm:cxn modelId="{49E3CF63-A74A-42D2-8479-C6ECC8CBFFA1}" type="presParOf" srcId="{13B59A7C-F129-424D-BA8F-9F87228CCD2E}" destId="{576AC5D8-B85F-4ACF-9260-CC7279A22C93}" srcOrd="0" destOrd="0" presId="urn:microsoft.com/office/officeart/2005/8/layout/orgChart1"/>
    <dgm:cxn modelId="{E000AE0A-3D43-4219-AA0B-B291209CCF04}" type="presParOf" srcId="{576AC5D8-B85F-4ACF-9260-CC7279A22C93}" destId="{59922ECB-39FB-4CB4-A32F-9075B10AC831}" srcOrd="0" destOrd="0" presId="urn:microsoft.com/office/officeart/2005/8/layout/orgChart1"/>
    <dgm:cxn modelId="{9E986410-4A28-446B-9022-0DA422AB01E3}" type="presParOf" srcId="{576AC5D8-B85F-4ACF-9260-CC7279A22C93}" destId="{0BDF91E8-452A-4965-A93E-225C3FAFFD29}" srcOrd="1" destOrd="0" presId="urn:microsoft.com/office/officeart/2005/8/layout/orgChart1"/>
    <dgm:cxn modelId="{C64269E8-A93D-4613-8481-0B8B9510A24A}" type="presParOf" srcId="{13B59A7C-F129-424D-BA8F-9F87228CCD2E}" destId="{76EC562B-F020-4B76-AD3F-B5B6A608B25B}" srcOrd="1" destOrd="0" presId="urn:microsoft.com/office/officeart/2005/8/layout/orgChart1"/>
    <dgm:cxn modelId="{A592A555-AE15-4A06-BB75-01EBA149513B}" type="presParOf" srcId="{13B59A7C-F129-424D-BA8F-9F87228CCD2E}" destId="{AB20A0B5-C041-4207-9891-F8B371679254}" srcOrd="2" destOrd="0" presId="urn:microsoft.com/office/officeart/2005/8/layout/orgChart1"/>
    <dgm:cxn modelId="{44BAA838-30F8-4BDD-BEF5-5D01AD347456}" type="presParOf" srcId="{5E831E91-2045-4B28-A319-0F1D3F0EAFC3}" destId="{11D849F3-6186-4E3A-995A-DC6F7FF1019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4147375" y="1047234"/>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3279669" y="1660240"/>
          <a:ext cx="129508" cy="2236177"/>
        </a:xfrm>
        <a:custGeom>
          <a:avLst/>
          <a:gdLst/>
          <a:ahLst/>
          <a:cxnLst/>
          <a:rect l="0" t="0" r="0" b="0"/>
          <a:pathLst>
            <a:path>
              <a:moveTo>
                <a:pt x="0" y="0"/>
              </a:moveTo>
              <a:lnTo>
                <a:pt x="0" y="2236177"/>
              </a:lnTo>
              <a:lnTo>
                <a:pt x="129508" y="22361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3279669" y="1660240"/>
          <a:ext cx="129508" cy="1623171"/>
        </a:xfrm>
        <a:custGeom>
          <a:avLst/>
          <a:gdLst/>
          <a:ahLst/>
          <a:cxnLst/>
          <a:rect l="0" t="0" r="0" b="0"/>
          <a:pathLst>
            <a:path>
              <a:moveTo>
                <a:pt x="0" y="0"/>
              </a:moveTo>
              <a:lnTo>
                <a:pt x="0" y="1623171"/>
              </a:lnTo>
              <a:lnTo>
                <a:pt x="129508" y="16231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3279669" y="1660240"/>
          <a:ext cx="129508" cy="1010165"/>
        </a:xfrm>
        <a:custGeom>
          <a:avLst/>
          <a:gdLst/>
          <a:ahLst/>
          <a:cxnLst/>
          <a:rect l="0" t="0" r="0" b="0"/>
          <a:pathLst>
            <a:path>
              <a:moveTo>
                <a:pt x="0" y="0"/>
              </a:moveTo>
              <a:lnTo>
                <a:pt x="0" y="1010165"/>
              </a:lnTo>
              <a:lnTo>
                <a:pt x="129508" y="10101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3279669" y="1660240"/>
          <a:ext cx="129508" cy="397159"/>
        </a:xfrm>
        <a:custGeom>
          <a:avLst/>
          <a:gdLst/>
          <a:ahLst/>
          <a:cxnLst/>
          <a:rect l="0" t="0" r="0" b="0"/>
          <a:pathLst>
            <a:path>
              <a:moveTo>
                <a:pt x="0" y="0"/>
              </a:moveTo>
              <a:lnTo>
                <a:pt x="0" y="397159"/>
              </a:lnTo>
              <a:lnTo>
                <a:pt x="129508" y="397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625024" y="1047234"/>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7237-868F-4FD5-B221-1353563FA40E}">
      <dsp:nvSpPr>
        <dsp:cNvPr id="0" name=""/>
        <dsp:cNvSpPr/>
      </dsp:nvSpPr>
      <dsp:spPr>
        <a:xfrm>
          <a:off x="3625024" y="434228"/>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C02C45-70CA-4981-A3EA-7CC567004FA1}">
      <dsp:nvSpPr>
        <dsp:cNvPr id="0" name=""/>
        <dsp:cNvSpPr/>
      </dsp:nvSpPr>
      <dsp:spPr>
        <a:xfrm>
          <a:off x="3102674" y="434228"/>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193330" y="2533"/>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EHT PPDUs</a:t>
          </a:r>
        </a:p>
      </dsp:txBody>
      <dsp:txXfrm>
        <a:off x="3193330" y="2533"/>
        <a:ext cx="863389" cy="431694"/>
      </dsp:txXfrm>
    </dsp:sp>
    <dsp:sp modelId="{73FCE66D-B963-4831-850B-BBAD73ACC173}">
      <dsp:nvSpPr>
        <dsp:cNvPr id="0" name=""/>
        <dsp:cNvSpPr/>
      </dsp:nvSpPr>
      <dsp:spPr>
        <a:xfrm>
          <a:off x="2670979"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Trigger Based</a:t>
          </a:r>
        </a:p>
      </dsp:txBody>
      <dsp:txXfrm>
        <a:off x="2670979" y="615540"/>
        <a:ext cx="863389" cy="431694"/>
      </dsp:txXfrm>
    </dsp:sp>
    <dsp:sp modelId="{54D506A5-F9E0-43EE-AFA4-509322892A57}">
      <dsp:nvSpPr>
        <dsp:cNvPr id="0" name=""/>
        <dsp:cNvSpPr/>
      </dsp:nvSpPr>
      <dsp:spPr>
        <a:xfrm>
          <a:off x="3715680"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Non-trigger Based</a:t>
          </a:r>
        </a:p>
      </dsp:txBody>
      <dsp:txXfrm>
        <a:off x="3715680" y="615540"/>
        <a:ext cx="863389" cy="431694"/>
      </dsp:txXfrm>
    </dsp:sp>
    <dsp:sp modelId="{E56BB276-F592-4E19-BAED-8812BA7B3B51}">
      <dsp:nvSpPr>
        <dsp:cNvPr id="0" name=""/>
        <dsp:cNvSpPr/>
      </dsp:nvSpPr>
      <dsp:spPr>
        <a:xfrm>
          <a:off x="3193330" y="1228546"/>
          <a:ext cx="863389" cy="431694"/>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Compressed Modes</a:t>
          </a:r>
        </a:p>
      </dsp:txBody>
      <dsp:txXfrm>
        <a:off x="3193330" y="1228546"/>
        <a:ext cx="863389" cy="431694"/>
      </dsp:txXfrm>
    </dsp:sp>
    <dsp:sp modelId="{4D97FECF-E521-42EC-B6E3-2EF1C02CF85C}">
      <dsp:nvSpPr>
        <dsp:cNvPr id="0" name=""/>
        <dsp:cNvSpPr/>
      </dsp:nvSpPr>
      <dsp:spPr>
        <a:xfrm>
          <a:off x="3409177" y="1841552"/>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 transmission</a:t>
          </a:r>
        </a:p>
      </dsp:txBody>
      <dsp:txXfrm>
        <a:off x="3409177" y="1841552"/>
        <a:ext cx="863389" cy="431694"/>
      </dsp:txXfrm>
    </dsp:sp>
    <dsp:sp modelId="{229CE40F-962A-4607-9165-A8F4CFED3C66}">
      <dsp:nvSpPr>
        <dsp:cNvPr id="0" name=""/>
        <dsp:cNvSpPr/>
      </dsp:nvSpPr>
      <dsp:spPr>
        <a:xfrm>
          <a:off x="3409177" y="2454559"/>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Non-OFDMA MU-MIMO</a:t>
          </a:r>
        </a:p>
      </dsp:txBody>
      <dsp:txXfrm>
        <a:off x="3409177" y="2454559"/>
        <a:ext cx="863389" cy="431694"/>
      </dsp:txXfrm>
    </dsp:sp>
    <dsp:sp modelId="{2E8536BB-AE09-45BC-934A-EA437DDF2BE3}">
      <dsp:nvSpPr>
        <dsp:cNvPr id="0" name=""/>
        <dsp:cNvSpPr/>
      </dsp:nvSpPr>
      <dsp:spPr>
        <a:xfrm>
          <a:off x="3409177" y="3067565"/>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DUPed</a:t>
          </a:r>
          <a:r>
            <a:rPr lang="en-US" sz="1100" kern="1200" dirty="0"/>
            <a:t> SU</a:t>
          </a:r>
        </a:p>
      </dsp:txBody>
      <dsp:txXfrm>
        <a:off x="3409177" y="3067565"/>
        <a:ext cx="863389" cy="431694"/>
      </dsp:txXfrm>
    </dsp:sp>
    <dsp:sp modelId="{5F7AA44B-6F58-46D1-AA90-03FC835D0E83}">
      <dsp:nvSpPr>
        <dsp:cNvPr id="0" name=""/>
        <dsp:cNvSpPr/>
      </dsp:nvSpPr>
      <dsp:spPr>
        <a:xfrm>
          <a:off x="3409177" y="3680571"/>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NDP</a:t>
          </a:r>
        </a:p>
      </dsp:txBody>
      <dsp:txXfrm>
        <a:off x="3409177" y="3680571"/>
        <a:ext cx="863389" cy="431694"/>
      </dsp:txXfrm>
    </dsp:sp>
    <dsp:sp modelId="{59922ECB-39FB-4CB4-A32F-9075B10AC831}">
      <dsp:nvSpPr>
        <dsp:cNvPr id="0" name=""/>
        <dsp:cNvSpPr/>
      </dsp:nvSpPr>
      <dsp:spPr>
        <a:xfrm>
          <a:off x="4238031" y="1228546"/>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Uncompressed mode</a:t>
          </a:r>
        </a:p>
      </dsp:txBody>
      <dsp:txXfrm>
        <a:off x="4238031" y="1228546"/>
        <a:ext cx="863389" cy="4316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10/16/2020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802.11-20/1238r6</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(similar to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5380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lvl="1"/>
            <a:endParaRPr lang="en-US" sz="1600" dirty="0"/>
          </a:p>
          <a:p>
            <a:r>
              <a:rPr lang="en-US" sz="2000" dirty="0" err="1"/>
              <a:t>DUPed</a:t>
            </a:r>
            <a:r>
              <a:rPr lang="en-US" sz="2000" dirty="0"/>
              <a:t> PPDU can be signaled using a value of the MCS field in EHT-SIG user field of the SU transmission</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184545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Propose to indicate the content channel being [1 1 1 1] vs [1 2 1 2] through the “PPDU type and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3392763028"/>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03B2A-0296-45A5-985D-DA9433E291E5}"/>
              </a:ext>
            </a:extLst>
          </p:cNvPr>
          <p:cNvSpPr>
            <a:spLocks noGrp="1"/>
          </p:cNvSpPr>
          <p:nvPr>
            <p:ph type="title"/>
          </p:nvPr>
        </p:nvSpPr>
        <p:spPr/>
        <p:txBody>
          <a:bodyPr/>
          <a:lstStyle/>
          <a:p>
            <a:r>
              <a:rPr lang="en-US" dirty="0"/>
              <a:t>PPDU Type and Compression Mode Field</a:t>
            </a:r>
          </a:p>
        </p:txBody>
      </p:sp>
      <p:sp>
        <p:nvSpPr>
          <p:cNvPr id="3" name="Content Placeholder 2">
            <a:extLst>
              <a:ext uri="{FF2B5EF4-FFF2-40B4-BE49-F238E27FC236}">
                <a16:creationId xmlns:a16="http://schemas.microsoft.com/office/drawing/2014/main" id="{5D23C781-BE4C-45AC-9278-FFC7E9C6A2AE}"/>
              </a:ext>
            </a:extLst>
          </p:cNvPr>
          <p:cNvSpPr>
            <a:spLocks noGrp="1"/>
          </p:cNvSpPr>
          <p:nvPr>
            <p:ph idx="1"/>
          </p:nvPr>
        </p:nvSpPr>
        <p:spPr/>
        <p:txBody>
          <a:bodyPr/>
          <a:lstStyle/>
          <a:p>
            <a:r>
              <a:rPr lang="en-US" sz="2000" dirty="0"/>
              <a:t>Recall that originally, we were thinking of the following in the U-SIG</a:t>
            </a:r>
          </a:p>
          <a:p>
            <a:pPr lvl="1"/>
            <a:r>
              <a:rPr lang="en-US" sz="1600" dirty="0"/>
              <a:t>1 bit PPDU format field </a:t>
            </a:r>
          </a:p>
          <a:p>
            <a:pPr lvl="1"/>
            <a:r>
              <a:rPr lang="en-US" sz="1600" dirty="0"/>
              <a:t>2 bit compression mode field</a:t>
            </a:r>
          </a:p>
          <a:p>
            <a:pPr lvl="1"/>
            <a:endParaRPr lang="en-US" sz="1600" dirty="0"/>
          </a:p>
          <a:p>
            <a:r>
              <a:rPr lang="en-US" sz="2000" dirty="0"/>
              <a:t>However, it seems that we can jointly encode these 2 fields to convey the same information through a 2 bit field</a:t>
            </a:r>
          </a:p>
          <a:p>
            <a:pPr lvl="1"/>
            <a:r>
              <a:rPr lang="en-US" sz="1600" dirty="0"/>
              <a:t>Saves 1 bit in the U-SIG</a:t>
            </a:r>
          </a:p>
          <a:p>
            <a:endParaRPr lang="en-US" sz="2000" dirty="0"/>
          </a:p>
          <a:p>
            <a:r>
              <a:rPr lang="en-US" sz="2000" dirty="0"/>
              <a:t>Next slide shows the encoding for such a field</a:t>
            </a:r>
          </a:p>
          <a:p>
            <a:pPr lvl="1"/>
            <a:endParaRPr lang="en-US" sz="1600" dirty="0"/>
          </a:p>
          <a:p>
            <a:endParaRPr lang="en-US" dirty="0"/>
          </a:p>
        </p:txBody>
      </p:sp>
      <p:sp>
        <p:nvSpPr>
          <p:cNvPr id="4" name="Date Placeholder 3">
            <a:extLst>
              <a:ext uri="{FF2B5EF4-FFF2-40B4-BE49-F238E27FC236}">
                <a16:creationId xmlns:a16="http://schemas.microsoft.com/office/drawing/2014/main" id="{E45021ED-B949-4F13-860D-1244E7696E7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173B474-41E4-4398-B745-F0FD2AB8989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8534B7-8D33-4DC3-9C18-D4A4543D41C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175643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E9CF-C7DA-4083-9F40-B4E4211BFF2E}"/>
              </a:ext>
            </a:extLst>
          </p:cNvPr>
          <p:cNvSpPr>
            <a:spLocks noGrp="1"/>
          </p:cNvSpPr>
          <p:nvPr>
            <p:ph type="title"/>
          </p:nvPr>
        </p:nvSpPr>
        <p:spPr/>
        <p:txBody>
          <a:bodyPr/>
          <a:lstStyle/>
          <a:p>
            <a:r>
              <a:rPr lang="en-US" dirty="0"/>
              <a:t>PPDU Type and Compression Mode</a:t>
            </a:r>
          </a:p>
        </p:txBody>
      </p:sp>
      <p:sp>
        <p:nvSpPr>
          <p:cNvPr id="3" name="Content Placeholder 2">
            <a:extLst>
              <a:ext uri="{FF2B5EF4-FFF2-40B4-BE49-F238E27FC236}">
                <a16:creationId xmlns:a16="http://schemas.microsoft.com/office/drawing/2014/main" id="{19252C6C-1EEE-45E6-A579-B12249EE4A38}"/>
              </a:ext>
            </a:extLst>
          </p:cNvPr>
          <p:cNvSpPr>
            <a:spLocks noGrp="1"/>
          </p:cNvSpPr>
          <p:nvPr>
            <p:ph idx="1"/>
          </p:nvPr>
        </p:nvSpPr>
        <p:spPr/>
        <p:txBody>
          <a:bodyPr/>
          <a:lstStyle/>
          <a:p>
            <a:pPr marL="400050"/>
            <a:r>
              <a:rPr lang="en-US" sz="2000" dirty="0"/>
              <a:t>Proposal essentially jointly encodes the PPDU format and compression mode fields</a:t>
            </a:r>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r>
              <a:rPr lang="en-US" sz="2000" dirty="0"/>
              <a:t>Purple modes are compressed modes (no RU allocation)</a:t>
            </a:r>
          </a:p>
        </p:txBody>
      </p:sp>
      <p:sp>
        <p:nvSpPr>
          <p:cNvPr id="4" name="Date Placeholder 3">
            <a:extLst>
              <a:ext uri="{FF2B5EF4-FFF2-40B4-BE49-F238E27FC236}">
                <a16:creationId xmlns:a16="http://schemas.microsoft.com/office/drawing/2014/main" id="{086EEA39-4ADA-444A-BBBB-B10EC830781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5DF73D2-72DE-42C6-96D7-74F2F942E400}"/>
              </a:ext>
            </a:extLst>
          </p:cNvPr>
          <p:cNvSpPr>
            <a:spLocks noGrp="1"/>
          </p:cNvSpPr>
          <p:nvPr>
            <p:ph type="ftr" sz="quarter" idx="11"/>
          </p:nvPr>
        </p:nvSpPr>
        <p:spPr/>
        <p:txBody>
          <a:bodyPr/>
          <a:lstStyle/>
          <a:p>
            <a:pPr>
              <a:defRPr/>
            </a:pPr>
            <a:r>
              <a:rPr lang="en-GB"/>
              <a:t>(Qualcomm)</a:t>
            </a:r>
          </a:p>
        </p:txBody>
      </p:sp>
      <p:sp>
        <p:nvSpPr>
          <p:cNvPr id="6" name="Slide Number Placeholder 5">
            <a:extLst>
              <a:ext uri="{FF2B5EF4-FFF2-40B4-BE49-F238E27FC236}">
                <a16:creationId xmlns:a16="http://schemas.microsoft.com/office/drawing/2014/main" id="{2C03B7E0-682C-4150-8A81-DBBA8A583B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7" name="Table 6">
            <a:extLst>
              <a:ext uri="{FF2B5EF4-FFF2-40B4-BE49-F238E27FC236}">
                <a16:creationId xmlns:a16="http://schemas.microsoft.com/office/drawing/2014/main" id="{EA42A0BF-4606-4B79-933D-0F1C1572B1D1}"/>
              </a:ext>
            </a:extLst>
          </p:cNvPr>
          <p:cNvGraphicFramePr>
            <a:graphicFrameLocks noGrp="1"/>
          </p:cNvGraphicFramePr>
          <p:nvPr>
            <p:extLst>
              <p:ext uri="{D42A27DB-BD31-4B8C-83A1-F6EECF244321}">
                <p14:modId xmlns:p14="http://schemas.microsoft.com/office/powerpoint/2010/main" val="2330195976"/>
              </p:ext>
            </p:extLst>
          </p:nvPr>
        </p:nvGraphicFramePr>
        <p:xfrm>
          <a:off x="611560" y="2873058"/>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
        <p:nvSpPr>
          <p:cNvPr id="8" name="Rectangle 1">
            <a:extLst>
              <a:ext uri="{FF2B5EF4-FFF2-40B4-BE49-F238E27FC236}">
                <a16:creationId xmlns:a16="http://schemas.microsoft.com/office/drawing/2014/main" id="{7813A9C6-F93F-40AD-BE7E-EDB145D9E53D}"/>
              </a:ext>
            </a:extLst>
          </p:cNvPr>
          <p:cNvSpPr>
            <a:spLocks noChangeArrowheads="1"/>
          </p:cNvSpPr>
          <p:nvPr/>
        </p:nvSpPr>
        <p:spPr bwMode="auto">
          <a:xfrm>
            <a:off x="611560" y="4195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980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Compressed Modes (no RU allocation)</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Compressed Modes would use the following states of “PPDU Type and Compression Mode” field</a:t>
            </a:r>
          </a:p>
          <a:p>
            <a:pPr lvl="1"/>
            <a:r>
              <a:rPr lang="en-US" sz="1600" dirty="0"/>
              <a:t>State 1: SU, NDP (one user with special AID), and </a:t>
            </a:r>
            <a:r>
              <a:rPr lang="en-US" sz="1600" dirty="0" err="1"/>
              <a:t>DUPed</a:t>
            </a:r>
            <a:r>
              <a:rPr lang="en-US" sz="1600" dirty="0"/>
              <a:t> SU (using [1 1 1 1] content channel structure for EHT-SIG)</a:t>
            </a:r>
          </a:p>
          <a:p>
            <a:pPr lvl="1"/>
            <a:r>
              <a:rPr lang="en-US" sz="1600" dirty="0"/>
              <a:t>State 2: Used for non-OFDMA MU-MIMO with [1 2 1 2] structure of EHT-SIG</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190524911"/>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User Specific Field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2021259" cy="276999"/>
          </a:xfrm>
          <a:prstGeom prst="rect">
            <a:avLst/>
          </a:prstGeom>
          <a:noFill/>
        </p:spPr>
        <p:txBody>
          <a:bodyPr wrap="none" rtlCol="0">
            <a:spAutoFit/>
          </a:bodyPr>
          <a:lstStyle/>
          <a:p>
            <a:r>
              <a:rPr lang="en-US" dirty="0"/>
              <a:t>User Field with a special AID</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7BAC-79D8-4755-A2A5-03ED36DF8A6D}"/>
              </a:ext>
            </a:extLst>
          </p:cNvPr>
          <p:cNvSpPr>
            <a:spLocks noGrp="1"/>
          </p:cNvSpPr>
          <p:nvPr>
            <p:ph type="title"/>
          </p:nvPr>
        </p:nvSpPr>
        <p:spPr/>
        <p:txBody>
          <a:bodyPr/>
          <a:lstStyle/>
          <a:p>
            <a:r>
              <a:rPr lang="en-US" dirty="0"/>
              <a:t>How to signal an NDP packet?</a:t>
            </a:r>
          </a:p>
        </p:txBody>
      </p:sp>
      <p:sp>
        <p:nvSpPr>
          <p:cNvPr id="3" name="Content Placeholder 2">
            <a:extLst>
              <a:ext uri="{FF2B5EF4-FFF2-40B4-BE49-F238E27FC236}">
                <a16:creationId xmlns:a16="http://schemas.microsoft.com/office/drawing/2014/main" id="{E7A4CC3F-85B5-4E98-A43E-442D4586C59F}"/>
              </a:ext>
            </a:extLst>
          </p:cNvPr>
          <p:cNvSpPr>
            <a:spLocks noGrp="1"/>
          </p:cNvSpPr>
          <p:nvPr>
            <p:ph idx="1"/>
          </p:nvPr>
        </p:nvSpPr>
        <p:spPr/>
        <p:txBody>
          <a:bodyPr/>
          <a:lstStyle/>
          <a:p>
            <a:r>
              <a:rPr lang="en-US" sz="2000" dirty="0"/>
              <a:t>Recommend using a similar method as 11ac and 11ax</a:t>
            </a:r>
          </a:p>
          <a:p>
            <a:endParaRPr lang="en-US" sz="2000" dirty="0"/>
          </a:p>
          <a:p>
            <a:r>
              <a:rPr lang="en-US" sz="2000" dirty="0"/>
              <a:t>Use the L-SIG length along with N_LTF and number of EHT-SIG symbols to tell that there is no data in this packet</a:t>
            </a:r>
          </a:p>
          <a:p>
            <a:pPr lvl="1"/>
            <a:r>
              <a:rPr lang="en-US" sz="1800" dirty="0"/>
              <a:t>Similar way is used by 11ax and 11ac</a:t>
            </a:r>
          </a:p>
          <a:p>
            <a:pPr lvl="1"/>
            <a:r>
              <a:rPr lang="en-US" sz="1800" dirty="0"/>
              <a:t>No separate bit or ‘state of any field’ is wasted on this indication in U-SIG</a:t>
            </a:r>
          </a:p>
          <a:p>
            <a:endParaRPr lang="en-US" sz="2000" dirty="0"/>
          </a:p>
          <a:p>
            <a:r>
              <a:rPr lang="en-US" sz="2000" dirty="0"/>
              <a:t>Note that the PHY anyway must do this calculation to determine the number of data symbols</a:t>
            </a:r>
          </a:p>
          <a:p>
            <a:pPr lvl="1"/>
            <a:r>
              <a:rPr lang="en-US" sz="1800" dirty="0"/>
              <a:t>No added complexity to doing this</a:t>
            </a:r>
          </a:p>
          <a:p>
            <a:pPr lvl="1"/>
            <a:endParaRPr lang="en-US" sz="1800" dirty="0"/>
          </a:p>
          <a:p>
            <a:r>
              <a:rPr lang="en-US" sz="2200" dirty="0"/>
              <a:t>Also, the user field here can convey the </a:t>
            </a:r>
            <a:r>
              <a:rPr lang="en-US" sz="2200" dirty="0" err="1"/>
              <a:t>N</a:t>
            </a:r>
            <a:r>
              <a:rPr lang="en-US" sz="2200" baseline="-25000" dirty="0" err="1"/>
              <a:t>sts</a:t>
            </a:r>
            <a:r>
              <a:rPr lang="en-US" sz="2200" dirty="0"/>
              <a:t> of the NDP</a:t>
            </a:r>
          </a:p>
          <a:p>
            <a:endParaRPr lang="en-US" sz="2000" dirty="0"/>
          </a:p>
        </p:txBody>
      </p:sp>
      <p:sp>
        <p:nvSpPr>
          <p:cNvPr id="4" name="Date Placeholder 3">
            <a:extLst>
              <a:ext uri="{FF2B5EF4-FFF2-40B4-BE49-F238E27FC236}">
                <a16:creationId xmlns:a16="http://schemas.microsoft.com/office/drawing/2014/main" id="{7E5BA84E-84BC-456D-8C66-36CD4BE9AB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0AD744B-6679-4AFD-9904-60801115A9B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16783D8-A2C8-43A2-91E4-A0BE37BFA6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456680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compressed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compressed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compressed modes</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compressed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Compressed Modes Signaling</a:t>
            </a:r>
          </a:p>
          <a:p>
            <a:pPr marL="1143000" lvl="2" indent="-342900"/>
            <a:r>
              <a:rPr lang="en-US" sz="1400" dirty="0"/>
              <a:t>NDP and DUP PPDU indication</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4" name="Table 13">
            <a:extLst>
              <a:ext uri="{FF2B5EF4-FFF2-40B4-BE49-F238E27FC236}">
                <a16:creationId xmlns:a16="http://schemas.microsoft.com/office/drawing/2014/main" id="{B5A7EF86-A146-450E-BDAB-76E31B723BEC}"/>
              </a:ext>
            </a:extLst>
          </p:cNvPr>
          <p:cNvGraphicFramePr>
            <a:graphicFrameLocks/>
          </p:cNvGraphicFramePr>
          <p:nvPr>
            <p:extLst>
              <p:ext uri="{D42A27DB-BD31-4B8C-83A1-F6EECF244321}">
                <p14:modId xmlns:p14="http://schemas.microsoft.com/office/powerpoint/2010/main" val="986453064"/>
              </p:ext>
            </p:extLst>
          </p:nvPr>
        </p:nvGraphicFramePr>
        <p:xfrm>
          <a:off x="5364088" y="3882108"/>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graphicFrame>
        <p:nvGraphicFramePr>
          <p:cNvPr id="15" name="Table 6">
            <a:extLst>
              <a:ext uri="{FF2B5EF4-FFF2-40B4-BE49-F238E27FC236}">
                <a16:creationId xmlns:a16="http://schemas.microsoft.com/office/drawing/2014/main" id="{0DD59302-1A04-413F-BF74-3668539BE99B}"/>
              </a:ext>
            </a:extLst>
          </p:cNvPr>
          <p:cNvGraphicFramePr>
            <a:graphicFrameLocks/>
          </p:cNvGraphicFramePr>
          <p:nvPr>
            <p:extLst>
              <p:ext uri="{D42A27DB-BD31-4B8C-83A1-F6EECF244321}">
                <p14:modId xmlns:p14="http://schemas.microsoft.com/office/powerpoint/2010/main" val="2715834110"/>
              </p:ext>
            </p:extLst>
          </p:nvPr>
        </p:nvGraphicFramePr>
        <p:xfrm>
          <a:off x="1026087" y="3569424"/>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1"/>
            <a:r>
              <a:rPr lang="en-US" sz="1600" dirty="0"/>
              <a:t>A joint “PPDU type &amp; Compression Mode” field</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punctured channel information field in U-SIG to be ‘5 bits + 1 reserved bit adjacent to it’ in the version dependent section ?</a:t>
            </a:r>
            <a:endParaRPr lang="en-US" dirty="0"/>
          </a:p>
          <a:p>
            <a:pPr lvl="1"/>
            <a:r>
              <a:rPr lang="en-US" sz="1600" dirty="0"/>
              <a:t>Non-OFDMA:  use a 5 bit BW dependent table to signal the puncturing pattern of the entire PPDU BW </a:t>
            </a:r>
          </a:p>
          <a:p>
            <a:pPr lvl="1"/>
            <a:r>
              <a:rPr lang="en-US" sz="1600" dirty="0"/>
              <a:t>OFDMA: a bitmap field of 4 bits to indicate which 20MHz is punctured in the current 80MHz</a:t>
            </a:r>
          </a:p>
          <a:p>
            <a:pPr lvl="2"/>
            <a:r>
              <a:rPr lang="en-US" sz="1400" dirty="0"/>
              <a:t>1 bit out of the 5 bits is not used for the OFDMA case</a:t>
            </a:r>
          </a:p>
          <a:p>
            <a:pPr lvl="1"/>
            <a:r>
              <a:rPr lang="en-US" sz="1600" dirty="0"/>
              <a:t>1 reserved bit for possible future expansion (</a:t>
            </a:r>
            <a:r>
              <a:rPr lang="en-US" sz="1600" dirty="0" err="1"/>
              <a:t>e.g</a:t>
            </a:r>
            <a:r>
              <a:rPr lang="en-US" sz="1600" dirty="0"/>
              <a:t>, more puncturing patterns in R2) of non-OFDMA puncturing modes</a:t>
            </a:r>
          </a:p>
          <a:p>
            <a:pPr lvl="1"/>
            <a:r>
              <a:rPr lang="en-US" sz="1600" dirty="0"/>
              <a:t>Interpretation of the field shall be dependent on the transmission being OFDMA vs non-OFDMA</a:t>
            </a:r>
            <a:endParaRPr lang="en-US" sz="1400" dirty="0"/>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EA46B-743C-E74C-A3C5-E27F0E5346AD}"/>
              </a:ext>
            </a:extLst>
          </p:cNvPr>
          <p:cNvSpPr>
            <a:spLocks noGrp="1"/>
          </p:cNvSpPr>
          <p:nvPr>
            <p:ph type="title"/>
          </p:nvPr>
        </p:nvSpPr>
        <p:spPr/>
        <p:txBody>
          <a:bodyPr/>
          <a:lstStyle/>
          <a:p>
            <a:r>
              <a:rPr lang="en-US" dirty="0"/>
              <a:t>SP1a</a:t>
            </a:r>
          </a:p>
        </p:txBody>
      </p:sp>
      <p:sp>
        <p:nvSpPr>
          <p:cNvPr id="3" name="Content Placeholder 2">
            <a:extLst>
              <a:ext uri="{FF2B5EF4-FFF2-40B4-BE49-F238E27FC236}">
                <a16:creationId xmlns:a16="http://schemas.microsoft.com/office/drawing/2014/main" id="{F7356F7A-D0EB-D841-B8B6-685FDDD44B0E}"/>
              </a:ext>
            </a:extLst>
          </p:cNvPr>
          <p:cNvSpPr>
            <a:spLocks noGrp="1"/>
          </p:cNvSpPr>
          <p:nvPr>
            <p:ph idx="1"/>
          </p:nvPr>
        </p:nvSpPr>
        <p:spPr/>
        <p:txBody>
          <a:bodyPr/>
          <a:lstStyle/>
          <a:p>
            <a:r>
              <a:rPr lang="en-US" sz="2000" dirty="0"/>
              <a:t>Do you support punctured channel information field in U-SIG to be ‘5 bits + 1 reserved bit adjacent to it’ in the version dependent section for non-OFDMA transmissions?</a:t>
            </a:r>
            <a:endParaRPr lang="en-US" dirty="0"/>
          </a:p>
          <a:p>
            <a:pPr lvl="1"/>
            <a:r>
              <a:rPr lang="en-US" sz="1600" dirty="0"/>
              <a:t>Use a 5 bit BW dependent table to signal the puncturing pattern of the entire PPDU BW </a:t>
            </a:r>
          </a:p>
          <a:p>
            <a:pPr lvl="1"/>
            <a:r>
              <a:rPr lang="en-US" sz="1600" dirty="0"/>
              <a:t>1 reserved bit for possible future expansion (</a:t>
            </a:r>
            <a:r>
              <a:rPr lang="en-US" sz="1600" dirty="0" err="1"/>
              <a:t>e.g</a:t>
            </a:r>
            <a:r>
              <a:rPr lang="en-US" sz="1600" dirty="0"/>
              <a:t>, more puncturing patterns in R2) of non-OFDMA puncturing modes</a:t>
            </a:r>
          </a:p>
          <a:p>
            <a:endParaRPr lang="en-US" dirty="0"/>
          </a:p>
        </p:txBody>
      </p:sp>
      <p:sp>
        <p:nvSpPr>
          <p:cNvPr id="4" name="Date Placeholder 3">
            <a:extLst>
              <a:ext uri="{FF2B5EF4-FFF2-40B4-BE49-F238E27FC236}">
                <a16:creationId xmlns:a16="http://schemas.microsoft.com/office/drawing/2014/main" id="{C458F747-E270-6044-A7DD-529869FD7C3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1CEAC82-D981-E848-9E66-C74BCF05BAB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249093A8-1EF3-6D4B-BE2E-A235A9F609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2605475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AB4B-F921-4008-9796-0B177F4DA31B}"/>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8C554DA-39EA-42A6-A001-4693850C0E58}"/>
              </a:ext>
            </a:extLst>
          </p:cNvPr>
          <p:cNvSpPr>
            <a:spLocks noGrp="1"/>
          </p:cNvSpPr>
          <p:nvPr>
            <p:ph idx="1"/>
          </p:nvPr>
        </p:nvSpPr>
        <p:spPr/>
        <p:txBody>
          <a:bodyPr/>
          <a:lstStyle/>
          <a:p>
            <a:r>
              <a:rPr lang="en-US" sz="2000" dirty="0"/>
              <a:t>Do you agree to have a 2 bit combined “PPDU type and compression mode” field to signal the following?</a:t>
            </a:r>
          </a:p>
          <a:p>
            <a:pPr lvl="1"/>
            <a:endParaRPr lang="en-US" i="1" dirty="0"/>
          </a:p>
          <a:p>
            <a:pPr marL="457200" lvl="1" indent="0">
              <a:buNone/>
            </a:pPr>
            <a:endParaRPr lang="en-US" dirty="0"/>
          </a:p>
          <a:p>
            <a:pPr lvl="1"/>
            <a:endParaRPr lang="en-US" dirty="0">
              <a:solidFill>
                <a:srgbClr val="00B050"/>
              </a:solidFill>
            </a:endParaRP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4C9E28F-78A6-4560-880C-3AC2A40E338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75BEE51-DF56-4A02-AC79-E233C6AC71B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890C3C-D782-46C1-BCD5-53C686D737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graphicFrame>
        <p:nvGraphicFramePr>
          <p:cNvPr id="7" name="Table 6">
            <a:extLst>
              <a:ext uri="{FF2B5EF4-FFF2-40B4-BE49-F238E27FC236}">
                <a16:creationId xmlns:a16="http://schemas.microsoft.com/office/drawing/2014/main" id="{E2CFE172-94A9-4E5E-A5D0-B4F628738F19}"/>
              </a:ext>
            </a:extLst>
          </p:cNvPr>
          <p:cNvGraphicFramePr>
            <a:graphicFrameLocks noGrp="1"/>
          </p:cNvGraphicFramePr>
          <p:nvPr>
            <p:extLst>
              <p:ext uri="{D42A27DB-BD31-4B8C-83A1-F6EECF244321}">
                <p14:modId xmlns:p14="http://schemas.microsoft.com/office/powerpoint/2010/main" val="2408960061"/>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Tree>
    <p:extLst>
      <p:ext uri="{BB962C8B-B14F-4D97-AF65-F5344CB8AC3E}">
        <p14:creationId xmlns:p14="http://schemas.microsoft.com/office/powerpoint/2010/main" val="372787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6AD3-6F24-4647-95DB-0E0BC6B15C2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54E2B52A-0DE0-4E48-A520-83A956456A5B}"/>
              </a:ext>
            </a:extLst>
          </p:cNvPr>
          <p:cNvSpPr>
            <a:spLocks noGrp="1"/>
          </p:cNvSpPr>
          <p:nvPr>
            <p:ph idx="1"/>
          </p:nvPr>
        </p:nvSpPr>
        <p:spPr/>
        <p:txBody>
          <a:bodyPr/>
          <a:lstStyle/>
          <a:p>
            <a:r>
              <a:rPr lang="en-US" dirty="0"/>
              <a:t>Do agree that the </a:t>
            </a:r>
            <a:r>
              <a:rPr lang="en-US" dirty="0" err="1"/>
              <a:t>DUPed</a:t>
            </a:r>
            <a:r>
              <a:rPr lang="en-US" dirty="0"/>
              <a:t> transmission in EHT will be signaled using a value of the MCS field in EHT-SIG user field of the SU transmission?</a:t>
            </a:r>
          </a:p>
          <a:p>
            <a:endParaRPr lang="en-US" dirty="0"/>
          </a:p>
        </p:txBody>
      </p:sp>
      <p:sp>
        <p:nvSpPr>
          <p:cNvPr id="4" name="Date Placeholder 3">
            <a:extLst>
              <a:ext uri="{FF2B5EF4-FFF2-40B4-BE49-F238E27FC236}">
                <a16:creationId xmlns:a16="http://schemas.microsoft.com/office/drawing/2014/main" id="{8782AC0E-1FC7-4364-B7BA-DE2301FD93F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AD82E83B-B23C-428F-A614-38617A31737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0BC3DD1-05FC-4ACC-AF86-CA40F9EF16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1768783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4743-A115-4DFC-B14B-4DC784FB8377}"/>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C3EE03F3-D52F-42BF-B725-ECAFBC56BBC7}"/>
              </a:ext>
            </a:extLst>
          </p:cNvPr>
          <p:cNvSpPr>
            <a:spLocks noGrp="1"/>
          </p:cNvSpPr>
          <p:nvPr>
            <p:ph idx="1"/>
          </p:nvPr>
        </p:nvSpPr>
        <p:spPr/>
        <p:txBody>
          <a:bodyPr/>
          <a:lstStyle/>
          <a:p>
            <a:r>
              <a:rPr lang="en-US" dirty="0"/>
              <a:t>Do you agree that an EHT NDP transmission will use an 11ac/11ax like method of signaling an NDP</a:t>
            </a:r>
          </a:p>
          <a:p>
            <a:pPr lvl="1"/>
            <a:r>
              <a:rPr lang="en-US" dirty="0"/>
              <a:t>L-SIG length along with N_LTF and number of EHT-SIG symbols can be used at the receiver to conclude that there are no data symbols</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AB9E68F6-81EA-4154-A02C-609B0A65FD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1343DDC-0E20-42B7-9A0E-F5B49E9AA21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9BCABD8-5DDB-4F1D-9CF4-ECD8AAA2DF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2064035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E5B8-D44D-406D-8ABE-3BCD4E601128}"/>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5600CEEF-D742-495B-B0F6-8B4A2A0042EB}"/>
              </a:ext>
            </a:extLst>
          </p:cNvPr>
          <p:cNvSpPr>
            <a:spLocks noGrp="1"/>
          </p:cNvSpPr>
          <p:nvPr>
            <p:ph idx="1"/>
          </p:nvPr>
        </p:nvSpPr>
        <p:spPr/>
        <p:txBody>
          <a:bodyPr/>
          <a:lstStyle/>
          <a:p>
            <a:pPr lvl="0"/>
            <a:r>
              <a:rPr lang="en-US" dirty="0"/>
              <a:t>Do you agree that in an NDP, the EHT-SIG </a:t>
            </a:r>
          </a:p>
          <a:p>
            <a:pPr lvl="1"/>
            <a:r>
              <a:rPr lang="en-US" dirty="0"/>
              <a:t>Will carry a SU-like per-user info field </a:t>
            </a:r>
          </a:p>
          <a:p>
            <a:pPr lvl="2"/>
            <a:r>
              <a:rPr lang="en-US" dirty="0" err="1"/>
              <a:t>N</a:t>
            </a:r>
            <a:r>
              <a:rPr lang="en-US" baseline="-25000" dirty="0" err="1"/>
              <a:t>sts</a:t>
            </a:r>
            <a:r>
              <a:rPr lang="en-US" dirty="0"/>
              <a:t> of the NDP will be signaled in it</a:t>
            </a:r>
          </a:p>
          <a:p>
            <a:pPr lvl="1"/>
            <a:r>
              <a:rPr lang="en-US" dirty="0"/>
              <a:t>Will always be sent at MCS0, jointly encoded 2 symbols</a:t>
            </a:r>
          </a:p>
          <a:p>
            <a:pPr lvl="2"/>
            <a:r>
              <a:rPr lang="en-US" dirty="0"/>
              <a:t>U-SIG carries an EHT-SIG MCS field that is set to MCS0</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1ACE4E57-03ED-42FE-8D19-872B9B27FA9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4AFA5C2-1FEC-4F76-81BB-34ED1B51889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94DE161-8B68-4887-8739-792636090DF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spTree>
    <p:extLst>
      <p:ext uri="{BB962C8B-B14F-4D97-AF65-F5344CB8AC3E}">
        <p14:creationId xmlns:p14="http://schemas.microsoft.com/office/powerpoint/2010/main" val="1831492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36D7-B0B6-40F2-BA15-5C96E08C596E}"/>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B77F5A04-8F45-4A86-9495-314C22E7526F}"/>
              </a:ext>
            </a:extLst>
          </p:cNvPr>
          <p:cNvSpPr>
            <a:spLocks noGrp="1"/>
          </p:cNvSpPr>
          <p:nvPr>
            <p:ph idx="1"/>
          </p:nvPr>
        </p:nvSpPr>
        <p:spPr/>
        <p:txBody>
          <a:bodyPr/>
          <a:lstStyle/>
          <a:p>
            <a:r>
              <a:rPr lang="en-US" sz="2000" dirty="0"/>
              <a:t>Do you agree with the U-SIG and U-SIG overflow contents shown in slide 5?</a:t>
            </a:r>
          </a:p>
          <a:p>
            <a:pPr lvl="1"/>
            <a:r>
              <a:rPr lang="en-US" sz="1800" dirty="0"/>
              <a:t>Ordering of fields is TBD</a:t>
            </a:r>
          </a:p>
          <a:p>
            <a:pPr lvl="1"/>
            <a:r>
              <a:rPr lang="en-US" sz="1800" dirty="0" err="1"/>
              <a:t>TxOP</a:t>
            </a:r>
            <a:r>
              <a:rPr lang="en-US" sz="1800" dirty="0"/>
              <a:t>/BSS Color bits are TBD</a:t>
            </a:r>
          </a:p>
          <a:p>
            <a:pPr lvl="2"/>
            <a:r>
              <a:rPr lang="en-US" sz="1600" dirty="0"/>
              <a:t>Reserved bits will reduce if these fields get more bits</a:t>
            </a:r>
          </a:p>
          <a:p>
            <a:pPr marL="857250" lvl="2" indent="0">
              <a:buNone/>
            </a:pPr>
            <a:endParaRPr lang="en-US" dirty="0"/>
          </a:p>
        </p:txBody>
      </p:sp>
      <p:sp>
        <p:nvSpPr>
          <p:cNvPr id="4" name="Date Placeholder 3">
            <a:extLst>
              <a:ext uri="{FF2B5EF4-FFF2-40B4-BE49-F238E27FC236}">
                <a16:creationId xmlns:a16="http://schemas.microsoft.com/office/drawing/2014/main" id="{6F7EC2B1-D68A-4396-AB00-D7F56731FAA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DDF3B0A-56CF-4949-A588-45A931BE881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28011569-B526-4972-85F1-AD232889160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spTree>
    <p:extLst>
      <p:ext uri="{BB962C8B-B14F-4D97-AF65-F5344CB8AC3E}">
        <p14:creationId xmlns:p14="http://schemas.microsoft.com/office/powerpoint/2010/main" val="860140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-I</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extLst>
              <p:ext uri="{D42A27DB-BD31-4B8C-83A1-F6EECF244321}">
                <p14:modId xmlns:p14="http://schemas.microsoft.com/office/powerpoint/2010/main" val="1452469613"/>
              </p:ext>
            </p:extLst>
          </p:nvPr>
        </p:nvGraphicFramePr>
        <p:xfrm>
          <a:off x="696913" y="2780928"/>
          <a:ext cx="7759700" cy="3110865"/>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5">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CE859-1398-4283-988D-A22176EAA39D}"/>
              </a:ext>
            </a:extLst>
          </p:cNvPr>
          <p:cNvSpPr>
            <a:spLocks noGrp="1"/>
          </p:cNvSpPr>
          <p:nvPr>
            <p:ph type="title"/>
          </p:nvPr>
        </p:nvSpPr>
        <p:spPr/>
        <p:txBody>
          <a:bodyPr/>
          <a:lstStyle/>
          <a:p>
            <a:r>
              <a:rPr lang="en-US" dirty="0"/>
              <a:t>Punctured </a:t>
            </a:r>
            <a:r>
              <a:rPr lang="en-US"/>
              <a:t>Channel Indication-II</a:t>
            </a:r>
            <a:endParaRPr lang="en-US" dirty="0"/>
          </a:p>
        </p:txBody>
      </p:sp>
      <p:sp>
        <p:nvSpPr>
          <p:cNvPr id="3" name="Content Placeholder 2">
            <a:extLst>
              <a:ext uri="{FF2B5EF4-FFF2-40B4-BE49-F238E27FC236}">
                <a16:creationId xmlns:a16="http://schemas.microsoft.com/office/drawing/2014/main" id="{554B8892-06C4-4E58-9BB7-4C2F5C303380}"/>
              </a:ext>
            </a:extLst>
          </p:cNvPr>
          <p:cNvSpPr>
            <a:spLocks noGrp="1"/>
          </p:cNvSpPr>
          <p:nvPr>
            <p:ph idx="1"/>
          </p:nvPr>
        </p:nvSpPr>
        <p:spPr/>
        <p:txBody>
          <a:bodyPr/>
          <a:lstStyle/>
          <a:p>
            <a:r>
              <a:rPr lang="en-US" dirty="0"/>
              <a:t>Detailed table shown below</a:t>
            </a:r>
          </a:p>
        </p:txBody>
      </p:sp>
      <p:sp>
        <p:nvSpPr>
          <p:cNvPr id="4" name="Date Placeholder 3">
            <a:extLst>
              <a:ext uri="{FF2B5EF4-FFF2-40B4-BE49-F238E27FC236}">
                <a16:creationId xmlns:a16="http://schemas.microsoft.com/office/drawing/2014/main" id="{8B358B9D-47F6-4D8D-8310-BE8C55116B1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4BFA73A-1984-4E91-BA39-D60B8F9E904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C4EDA58-F5E3-4145-918C-965D8C9730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31</a:t>
            </a:fld>
            <a:endParaRPr lang="en-GB" altLang="en-US"/>
          </a:p>
        </p:txBody>
      </p:sp>
      <p:graphicFrame>
        <p:nvGraphicFramePr>
          <p:cNvPr id="7" name="Table 6">
            <a:extLst>
              <a:ext uri="{FF2B5EF4-FFF2-40B4-BE49-F238E27FC236}">
                <a16:creationId xmlns:a16="http://schemas.microsoft.com/office/drawing/2014/main" id="{554EE2DC-DD0C-4A3B-9F80-8E1B88BC9AA0}"/>
              </a:ext>
            </a:extLst>
          </p:cNvPr>
          <p:cNvGraphicFramePr>
            <a:graphicFrameLocks noGrp="1"/>
          </p:cNvGraphicFramePr>
          <p:nvPr>
            <p:extLst>
              <p:ext uri="{D42A27DB-BD31-4B8C-83A1-F6EECF244321}">
                <p14:modId xmlns:p14="http://schemas.microsoft.com/office/powerpoint/2010/main" val="1483186721"/>
              </p:ext>
            </p:extLst>
          </p:nvPr>
        </p:nvGraphicFramePr>
        <p:xfrm>
          <a:off x="107504" y="2467255"/>
          <a:ext cx="3024336" cy="3701415"/>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2550943528"/>
                    </a:ext>
                  </a:extLst>
                </a:gridCol>
                <a:gridCol w="775029">
                  <a:extLst>
                    <a:ext uri="{9D8B030D-6E8A-4147-A177-3AD203B41FA5}">
                      <a16:colId xmlns:a16="http://schemas.microsoft.com/office/drawing/2014/main" val="879164014"/>
                    </a:ext>
                  </a:extLst>
                </a:gridCol>
                <a:gridCol w="1064373">
                  <a:extLst>
                    <a:ext uri="{9D8B030D-6E8A-4147-A177-3AD203B41FA5}">
                      <a16:colId xmlns:a16="http://schemas.microsoft.com/office/drawing/2014/main" val="28487042"/>
                    </a:ext>
                  </a:extLst>
                </a:gridCol>
                <a:gridCol w="413349">
                  <a:extLst>
                    <a:ext uri="{9D8B030D-6E8A-4147-A177-3AD203B41FA5}">
                      <a16:colId xmlns:a16="http://schemas.microsoft.com/office/drawing/2014/main" val="1647831134"/>
                    </a:ext>
                  </a:extLst>
                </a:gridCol>
              </a:tblGrid>
              <a:tr h="157608">
                <a:tc>
                  <a:txBody>
                    <a:bodyPr/>
                    <a:lstStyle/>
                    <a:p>
                      <a:pPr algn="ctr" fontAlgn="ctr"/>
                      <a:r>
                        <a:rPr lang="en-US" sz="1100" u="none" strike="noStrike" dirty="0">
                          <a:effectLst/>
                        </a:rPr>
                        <a:t>PPDU BW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62559439"/>
                  </a:ext>
                </a:extLst>
              </a:tr>
              <a:tr h="315215">
                <a:tc rowSpan="5">
                  <a:txBody>
                    <a:bodyPr/>
                    <a:lstStyle/>
                    <a:p>
                      <a:pPr algn="ctr" fontAlgn="ctr"/>
                      <a:r>
                        <a:rPr lang="en-US" sz="1100" u="none" strike="noStrike" dirty="0">
                          <a:effectLst/>
                        </a:rPr>
                        <a:t>80MHz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1347736"/>
                  </a:ext>
                </a:extLst>
              </a:tr>
              <a:tr h="157608">
                <a:tc vMerge="1">
                  <a:txBody>
                    <a:bodyPr/>
                    <a:lstStyle/>
                    <a:p>
                      <a:endParaRPr lang="en-US"/>
                    </a:p>
                  </a:txBody>
                  <a:tcPr/>
                </a:tc>
                <a:tc rowSpan="4">
                  <a:txBody>
                    <a:bodyPr/>
                    <a:lstStyle/>
                    <a:p>
                      <a:pPr algn="ctr" fontAlgn="ctr"/>
                      <a:r>
                        <a:rPr lang="en-US" sz="1100" u="none" strike="noStrike" dirty="0">
                          <a:effectLst/>
                        </a:rPr>
                        <a:t>20MHz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0529830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3115531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343232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2924934"/>
                  </a:ext>
                </a:extLst>
              </a:tr>
              <a:tr h="315215">
                <a:tc rowSpan="13">
                  <a:txBody>
                    <a:bodyPr/>
                    <a:lstStyle/>
                    <a:p>
                      <a:pPr algn="ctr" fontAlgn="ctr"/>
                      <a:r>
                        <a:rPr lang="en-US" sz="1100" u="none" strike="noStrike">
                          <a:effectLst/>
                        </a:rPr>
                        <a:t>160MHz</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32262903"/>
                  </a:ext>
                </a:extLst>
              </a:tr>
              <a:tr h="157608">
                <a:tc vMerge="1">
                  <a:txBody>
                    <a:bodyPr/>
                    <a:lstStyle/>
                    <a:p>
                      <a:endParaRPr lang="en-US"/>
                    </a:p>
                  </a:txBody>
                  <a:tcPr/>
                </a:tc>
                <a:tc rowSpan="8">
                  <a:txBody>
                    <a:bodyPr/>
                    <a:lstStyle/>
                    <a:p>
                      <a:pPr algn="ctr" fontAlgn="ctr"/>
                      <a:r>
                        <a:rPr lang="en-US" sz="1100" u="none" strike="noStrike">
                          <a:effectLst/>
                        </a:rPr>
                        <a:t>20MHz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2854002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9130682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4902180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9979706"/>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5097343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9760340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133359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42841471"/>
                  </a:ext>
                </a:extLst>
              </a:tr>
              <a:tr h="157608">
                <a:tc vMerge="1">
                  <a:txBody>
                    <a:bodyPr/>
                    <a:lstStyle/>
                    <a:p>
                      <a:endParaRPr lang="en-US"/>
                    </a:p>
                  </a:txBody>
                  <a:tcPr/>
                </a:tc>
                <a:tc rowSpan="4">
                  <a:txBody>
                    <a:bodyPr/>
                    <a:lstStyle/>
                    <a:p>
                      <a:pPr algn="ctr" fontAlgn="ctr"/>
                      <a:r>
                        <a:rPr lang="en-US" sz="1100" u="none" strike="noStrike">
                          <a:effectLst/>
                        </a:rPr>
                        <a:t>40MHz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177434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7652424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7365479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24599170"/>
                  </a:ext>
                </a:extLst>
              </a:tr>
            </a:tbl>
          </a:graphicData>
        </a:graphic>
      </p:graphicFrame>
      <p:graphicFrame>
        <p:nvGraphicFramePr>
          <p:cNvPr id="8" name="Table 7">
            <a:extLst>
              <a:ext uri="{FF2B5EF4-FFF2-40B4-BE49-F238E27FC236}">
                <a16:creationId xmlns:a16="http://schemas.microsoft.com/office/drawing/2014/main" id="{1F3CC190-8717-4E3C-917D-959E5347886A}"/>
              </a:ext>
            </a:extLst>
          </p:cNvPr>
          <p:cNvGraphicFramePr>
            <a:graphicFrameLocks noGrp="1"/>
          </p:cNvGraphicFramePr>
          <p:nvPr>
            <p:extLst>
              <p:ext uri="{D42A27DB-BD31-4B8C-83A1-F6EECF244321}">
                <p14:modId xmlns:p14="http://schemas.microsoft.com/office/powerpoint/2010/main" val="2722285818"/>
              </p:ext>
            </p:extLst>
          </p:nvPr>
        </p:nvGraphicFramePr>
        <p:xfrm>
          <a:off x="3209199" y="3140967"/>
          <a:ext cx="3024336" cy="2647950"/>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3191435129"/>
                    </a:ext>
                  </a:extLst>
                </a:gridCol>
                <a:gridCol w="775029">
                  <a:extLst>
                    <a:ext uri="{9D8B030D-6E8A-4147-A177-3AD203B41FA5}">
                      <a16:colId xmlns:a16="http://schemas.microsoft.com/office/drawing/2014/main" val="3384522204"/>
                    </a:ext>
                  </a:extLst>
                </a:gridCol>
                <a:gridCol w="1064373">
                  <a:extLst>
                    <a:ext uri="{9D8B030D-6E8A-4147-A177-3AD203B41FA5}">
                      <a16:colId xmlns:a16="http://schemas.microsoft.com/office/drawing/2014/main" val="2145559059"/>
                    </a:ext>
                  </a:extLst>
                </a:gridCol>
                <a:gridCol w="413349">
                  <a:extLst>
                    <a:ext uri="{9D8B030D-6E8A-4147-A177-3AD203B41FA5}">
                      <a16:colId xmlns:a16="http://schemas.microsoft.com/office/drawing/2014/main" val="571696343"/>
                    </a:ext>
                  </a:extLst>
                </a:gridCol>
              </a:tblGrid>
              <a:tr h="157608">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Cases</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45276860"/>
                  </a:ext>
                </a:extLst>
              </a:tr>
              <a:tr h="315215">
                <a:tc rowSpan="13">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No puncturing</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 1 1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9762627"/>
                  </a:ext>
                </a:extLst>
              </a:tr>
              <a:tr h="157608">
                <a:tc vMerge="1">
                  <a:txBody>
                    <a:bodyPr/>
                    <a:lstStyle/>
                    <a:p>
                      <a:endParaRPr lang="en-US"/>
                    </a:p>
                  </a:txBody>
                  <a:tcPr/>
                </a:tc>
                <a:tc rowSpan="8">
                  <a:txBody>
                    <a:bodyPr/>
                    <a:lstStyle/>
                    <a:p>
                      <a:pPr algn="ctr" fontAlgn="ctr"/>
                      <a:r>
                        <a:rPr lang="en-US" sz="1100" u="none" strike="noStrike" dirty="0">
                          <a:effectLst/>
                        </a:rPr>
                        <a:t>40MHz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8501162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343951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6864323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221138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990700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519014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987977"/>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09023560"/>
                  </a:ext>
                </a:extLst>
              </a:tr>
              <a:tr h="157608">
                <a:tc vMerge="1">
                  <a:txBody>
                    <a:bodyPr/>
                    <a:lstStyle/>
                    <a:p>
                      <a:endParaRPr lang="en-US"/>
                    </a:p>
                  </a:txBody>
                  <a:tcPr/>
                </a:tc>
                <a:tc rowSpan="4">
                  <a:txBody>
                    <a:bodyPr/>
                    <a:lstStyle/>
                    <a:p>
                      <a:pPr algn="ctr" fontAlgn="ctr"/>
                      <a:r>
                        <a:rPr lang="en-US" sz="1100" u="none" strike="noStrike">
                          <a:effectLst/>
                        </a:rPr>
                        <a:t>80MHz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7167429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401603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921181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24296088"/>
                  </a:ext>
                </a:extLst>
              </a:tr>
            </a:tbl>
          </a:graphicData>
        </a:graphic>
      </p:graphicFrame>
      <p:graphicFrame>
        <p:nvGraphicFramePr>
          <p:cNvPr id="9" name="Table 8">
            <a:extLst>
              <a:ext uri="{FF2B5EF4-FFF2-40B4-BE49-F238E27FC236}">
                <a16:creationId xmlns:a16="http://schemas.microsoft.com/office/drawing/2014/main" id="{DBAC76D5-1066-4783-9DBE-6972F0A991BE}"/>
              </a:ext>
            </a:extLst>
          </p:cNvPr>
          <p:cNvGraphicFramePr>
            <a:graphicFrameLocks noGrp="1"/>
          </p:cNvGraphicFramePr>
          <p:nvPr>
            <p:extLst>
              <p:ext uri="{D42A27DB-BD31-4B8C-83A1-F6EECF244321}">
                <p14:modId xmlns:p14="http://schemas.microsoft.com/office/powerpoint/2010/main" val="2082621697"/>
              </p:ext>
            </p:extLst>
          </p:nvPr>
        </p:nvGraphicFramePr>
        <p:xfrm>
          <a:off x="6309033" y="3313370"/>
          <a:ext cx="2799471" cy="2303145"/>
        </p:xfrm>
        <a:graphic>
          <a:graphicData uri="http://schemas.openxmlformats.org/drawingml/2006/table">
            <a:tbl>
              <a:tblPr>
                <a:tableStyleId>{5C22544A-7EE6-4342-B048-85BDC9FD1C3A}</a:tableStyleId>
              </a:tblPr>
              <a:tblGrid>
                <a:gridCol w="714215">
                  <a:extLst>
                    <a:ext uri="{9D8B030D-6E8A-4147-A177-3AD203B41FA5}">
                      <a16:colId xmlns:a16="http://schemas.microsoft.com/office/drawing/2014/main" val="620639559"/>
                    </a:ext>
                  </a:extLst>
                </a:gridCol>
                <a:gridCol w="717404">
                  <a:extLst>
                    <a:ext uri="{9D8B030D-6E8A-4147-A177-3AD203B41FA5}">
                      <a16:colId xmlns:a16="http://schemas.microsoft.com/office/drawing/2014/main" val="3643125122"/>
                    </a:ext>
                  </a:extLst>
                </a:gridCol>
                <a:gridCol w="985235">
                  <a:extLst>
                    <a:ext uri="{9D8B030D-6E8A-4147-A177-3AD203B41FA5}">
                      <a16:colId xmlns:a16="http://schemas.microsoft.com/office/drawing/2014/main" val="2043935513"/>
                    </a:ext>
                  </a:extLst>
                </a:gridCol>
                <a:gridCol w="382617">
                  <a:extLst>
                    <a:ext uri="{9D8B030D-6E8A-4147-A177-3AD203B41FA5}">
                      <a16:colId xmlns:a16="http://schemas.microsoft.com/office/drawing/2014/main" val="3475087672"/>
                    </a:ext>
                  </a:extLst>
                </a:gridCol>
              </a:tblGrid>
              <a:tr h="146575">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1736410"/>
                  </a:ext>
                </a:extLst>
              </a:tr>
              <a:tr h="163987">
                <a:tc rowSpan="12">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rowSpan="12">
                  <a:txBody>
                    <a:bodyPr/>
                    <a:lstStyle/>
                    <a:p>
                      <a:pPr algn="ctr" fontAlgn="ctr"/>
                      <a:r>
                        <a:rPr lang="en-US" sz="1100" u="none" strike="noStrike" dirty="0">
                          <a:effectLst/>
                        </a:rPr>
                        <a:t>320-80-40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a:t>
                      </a:r>
                      <a:r>
                        <a:rPr lang="en-US" sz="1100" u="none" strike="noStrike" dirty="0" err="1">
                          <a:effectLst/>
                        </a:rPr>
                        <a:t>x</a:t>
                      </a:r>
                      <a:r>
                        <a:rPr lang="en-US" sz="1100" u="none" strike="noStrike" dirty="0">
                          <a:effectLst/>
                        </a:rPr>
                        <a:t>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714758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x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0182985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x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395749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x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58474359"/>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x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67112256"/>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1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11070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1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283983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x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730097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x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7045854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x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798545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x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570882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1 x </a:t>
                      </a:r>
                      <a:r>
                        <a:rPr lang="en-US" sz="1100" u="none" strike="noStrike" dirty="0" err="1">
                          <a:effectLst/>
                        </a:rPr>
                        <a:t>x</a:t>
                      </a:r>
                      <a:r>
                        <a:rPr lang="en-US" sz="1100" u="none" strike="noStrike" dirty="0">
                          <a:effectLst/>
                        </a:rPr>
                        <a:t>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9001238"/>
                  </a:ext>
                </a:extLst>
              </a:tr>
            </a:tbl>
          </a:graphicData>
        </a:graphic>
      </p:graphicFrame>
    </p:spTree>
    <p:extLst>
      <p:ext uri="{BB962C8B-B14F-4D97-AF65-F5344CB8AC3E}">
        <p14:creationId xmlns:p14="http://schemas.microsoft.com/office/powerpoint/2010/main" val="3531064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32</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693665048"/>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p>
                      <a:pPr algn="ctr" fontAlgn="ctr"/>
                      <a:r>
                        <a:rPr lang="en-US" sz="1200" b="0" i="0" u="none" strike="noStrike" dirty="0">
                          <a:solidFill>
                            <a:srgbClr val="000000"/>
                          </a:solidFill>
                          <a:effectLst/>
                          <a:latin typeface="Times New Roman" panose="02020603050405020304" pitchFamily="18" charset="0"/>
                        </a:rPr>
                        <a:t>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New 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464188" y="1772816"/>
            <a:ext cx="4298036" cy="4536504"/>
          </a:xfrm>
        </p:spPr>
        <p:txBody>
          <a:bodyPr/>
          <a:lstStyle/>
          <a:p>
            <a:r>
              <a:rPr lang="en-US" sz="1800" dirty="0"/>
              <a:t>5 bit punctured channel indication in version dependent section  in the U-SIG</a:t>
            </a:r>
          </a:p>
          <a:p>
            <a:pPr lvl="1"/>
            <a:r>
              <a:rPr lang="en-US" sz="1400" dirty="0"/>
              <a:t>1 reserved bit below it for future proofing</a:t>
            </a:r>
            <a:endParaRPr lang="en-US" sz="1800" dirty="0"/>
          </a:p>
          <a:p>
            <a:r>
              <a:rPr lang="en-US" sz="1800" dirty="0"/>
              <a:t> 8 Reserved bits in U-SIG</a:t>
            </a:r>
          </a:p>
          <a:p>
            <a:pPr lvl="1"/>
            <a:r>
              <a:rPr lang="en-US" sz="1400" dirty="0"/>
              <a:t>1 below punctured channel indication</a:t>
            </a:r>
          </a:p>
          <a:p>
            <a:pPr lvl="1"/>
            <a:r>
              <a:rPr lang="en-US" sz="1400" dirty="0"/>
              <a:t>1 below ‘PPDU type and compression mode’</a:t>
            </a:r>
          </a:p>
          <a:p>
            <a:pPr lvl="1"/>
            <a:r>
              <a:rPr lang="en-US" sz="1400" dirty="0"/>
              <a:t>6 more; May instead be used for additional </a:t>
            </a:r>
            <a:r>
              <a:rPr lang="en-US" sz="1400" dirty="0" err="1"/>
              <a:t>TxOP</a:t>
            </a:r>
            <a:r>
              <a:rPr lang="en-US" sz="1400" dirty="0"/>
              <a:t>/BSS Color bits</a:t>
            </a:r>
          </a:p>
          <a:p>
            <a:r>
              <a:rPr lang="en-US" sz="1800" dirty="0"/>
              <a:t>4 reserved bits in U-SIG overflow part of EHT-SIG-common</a:t>
            </a:r>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3341451412"/>
              </p:ext>
            </p:extLst>
          </p:nvPr>
        </p:nvGraphicFramePr>
        <p:xfrm>
          <a:off x="4875213" y="618477"/>
          <a:ext cx="4104456" cy="5459574"/>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160240">
                  <a:extLst>
                    <a:ext uri="{9D8B030D-6E8A-4147-A177-3AD203B41FA5}">
                      <a16:colId xmlns:a16="http://schemas.microsoft.com/office/drawing/2014/main" val="3790199128"/>
                    </a:ext>
                  </a:extLst>
                </a:gridCol>
                <a:gridCol w="360040">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742443139"/>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739378686"/>
                  </a:ext>
                </a:extLst>
              </a:tr>
              <a:tr h="133036">
                <a:tc vMerge="1">
                  <a:txBody>
                    <a:bodyPr/>
                    <a:lstStyle/>
                    <a:p>
                      <a:endParaRPr lang="en-US"/>
                    </a:p>
                  </a:txBody>
                  <a:tcPr/>
                </a:tc>
                <a:tc rowSpan="6">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PPDU type &amp; Compression Mode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33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3310537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8">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7">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EHT-LTF symbols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377966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4 MCSs are more than enough to cover a good range of data rates for the SIG field</a:t>
            </a:r>
          </a:p>
          <a:p>
            <a:pPr lvl="1"/>
            <a:r>
              <a:rPr lang="en-US" dirty="0"/>
              <a:t>MCS0, MCS1, MCS3 and ‘MCS0+DCM’</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BF5E-3C38-4903-AA16-FF1F5F1121CF}"/>
              </a:ext>
            </a:extLst>
          </p:cNvPr>
          <p:cNvSpPr>
            <a:spLocks noGrp="1"/>
          </p:cNvSpPr>
          <p:nvPr>
            <p:ph type="title"/>
          </p:nvPr>
        </p:nvSpPr>
        <p:spPr/>
        <p:txBody>
          <a:bodyPr/>
          <a:lstStyle/>
          <a:p>
            <a:r>
              <a:rPr lang="en-US" dirty="0"/>
              <a:t>No Doppler bit for R1</a:t>
            </a:r>
          </a:p>
        </p:txBody>
      </p:sp>
      <p:sp>
        <p:nvSpPr>
          <p:cNvPr id="3" name="Content Placeholder 2">
            <a:extLst>
              <a:ext uri="{FF2B5EF4-FFF2-40B4-BE49-F238E27FC236}">
                <a16:creationId xmlns:a16="http://schemas.microsoft.com/office/drawing/2014/main" id="{BFE29B0A-3612-4F46-B171-4148397EEBA0}"/>
              </a:ext>
            </a:extLst>
          </p:cNvPr>
          <p:cNvSpPr>
            <a:spLocks noGrp="1"/>
          </p:cNvSpPr>
          <p:nvPr>
            <p:ph idx="1"/>
          </p:nvPr>
        </p:nvSpPr>
        <p:spPr/>
        <p:txBody>
          <a:bodyPr/>
          <a:lstStyle/>
          <a:p>
            <a:r>
              <a:rPr lang="en-US" dirty="0"/>
              <a:t>We propose to not have Doppler bit for R1</a:t>
            </a:r>
          </a:p>
          <a:p>
            <a:pPr lvl="1"/>
            <a:r>
              <a:rPr lang="en-US" dirty="0"/>
              <a:t>No support for midambles in R1</a:t>
            </a:r>
          </a:p>
          <a:p>
            <a:endParaRPr lang="en-US" dirty="0"/>
          </a:p>
          <a:p>
            <a:r>
              <a:rPr lang="en-US" dirty="0"/>
              <a:t>This topic can be revisited during R2 </a:t>
            </a:r>
          </a:p>
          <a:p>
            <a:pPr lvl="1"/>
            <a:r>
              <a:rPr lang="en-US" dirty="0"/>
              <a:t>Support of midambles in R2 is TBD</a:t>
            </a:r>
          </a:p>
          <a:p>
            <a:endParaRPr lang="en-US" dirty="0"/>
          </a:p>
          <a:p>
            <a:r>
              <a:rPr lang="en-US" dirty="0"/>
              <a:t>Sufficient reserved bits if needed for this feature</a:t>
            </a:r>
          </a:p>
        </p:txBody>
      </p:sp>
      <p:sp>
        <p:nvSpPr>
          <p:cNvPr id="4" name="Date Placeholder 3">
            <a:extLst>
              <a:ext uri="{FF2B5EF4-FFF2-40B4-BE49-F238E27FC236}">
                <a16:creationId xmlns:a16="http://schemas.microsoft.com/office/drawing/2014/main" id="{5402921D-AC59-405B-B686-9AA9F9CF37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F41CB65-3705-4019-A857-8384399E2EF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B8D1A44A-7786-4127-9E77-9FEF00A8A9F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21886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7726-3055-4618-A473-65575E000514}"/>
              </a:ext>
            </a:extLst>
          </p:cNvPr>
          <p:cNvSpPr>
            <a:spLocks noGrp="1"/>
          </p:cNvSpPr>
          <p:nvPr>
            <p:ph type="title"/>
          </p:nvPr>
        </p:nvSpPr>
        <p:spPr/>
        <p:txBody>
          <a:bodyPr/>
          <a:lstStyle/>
          <a:p>
            <a:r>
              <a:rPr lang="en-US" dirty="0"/>
              <a:t>GI+LTF Size</a:t>
            </a:r>
          </a:p>
        </p:txBody>
      </p:sp>
      <p:sp>
        <p:nvSpPr>
          <p:cNvPr id="3" name="Content Placeholder 2">
            <a:extLst>
              <a:ext uri="{FF2B5EF4-FFF2-40B4-BE49-F238E27FC236}">
                <a16:creationId xmlns:a16="http://schemas.microsoft.com/office/drawing/2014/main" id="{B3C45F31-B746-4681-BEB5-3F6C4AA5D149}"/>
              </a:ext>
            </a:extLst>
          </p:cNvPr>
          <p:cNvSpPr>
            <a:spLocks noGrp="1"/>
          </p:cNvSpPr>
          <p:nvPr>
            <p:ph idx="1"/>
          </p:nvPr>
        </p:nvSpPr>
        <p:spPr/>
        <p:txBody>
          <a:bodyPr/>
          <a:lstStyle/>
          <a:p>
            <a:r>
              <a:rPr lang="en-US" sz="1800" dirty="0"/>
              <a:t>Propose to remove support for ‘ 1x LTF+0.8us GI’ from 11be and make the options consistent across SU and MU transmissions (as the PPDU types are unified too)</a:t>
            </a:r>
          </a:p>
          <a:p>
            <a:pPr lvl="1"/>
            <a:r>
              <a:rPr lang="en-US" sz="1400" dirty="0"/>
              <a:t>SU transmission GI/LTF options, total of 4</a:t>
            </a:r>
          </a:p>
          <a:p>
            <a:pPr lvl="2"/>
            <a:r>
              <a:rPr lang="en-US" sz="1050" strike="sngStrike" dirty="0">
                <a:solidFill>
                  <a:srgbClr val="FF0000"/>
                </a:solidFill>
              </a:rPr>
              <a:t>1x LTF + 0.8us GI -</a:t>
            </a:r>
            <a:r>
              <a:rPr lang="en-US" sz="1050" dirty="0">
                <a:solidFill>
                  <a:srgbClr val="FF0000"/>
                </a:solidFill>
                <a:sym typeface="Wingdings" panose="05000000000000000000" pitchFamily="2" charset="2"/>
              </a:rPr>
              <a:t>Allowed in 11ax</a:t>
            </a:r>
            <a:endParaRPr lang="en-US" sz="1050" dirty="0">
              <a:solidFill>
                <a:srgbClr val="FF0000"/>
              </a:solidFill>
            </a:endParaRP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pPr lvl="1"/>
            <a:r>
              <a:rPr lang="en-US" sz="1400" dirty="0"/>
              <a:t>MU transmission GI/LTF Options, total of 4</a:t>
            </a: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r>
              <a:rPr lang="en-US" sz="1800" dirty="0"/>
              <a:t>Rationale</a:t>
            </a:r>
          </a:p>
          <a:p>
            <a:pPr lvl="1"/>
            <a:r>
              <a:rPr lang="en-US" sz="1400" dirty="0"/>
              <a:t>Mode reduction and saves 1 bit in the ‘GI+LTF size’ field</a:t>
            </a:r>
          </a:p>
          <a:p>
            <a:pPr lvl="1"/>
            <a:r>
              <a:rPr lang="en-US" sz="1400" dirty="0"/>
              <a:t>1x LTF is not very useful in the field due to the degraded performance from interpolation of 1x LTF to 4x tones</a:t>
            </a:r>
          </a:p>
          <a:p>
            <a:pPr lvl="1"/>
            <a:endParaRPr lang="en-US" sz="1100" dirty="0"/>
          </a:p>
          <a:p>
            <a:pPr lvl="2"/>
            <a:endParaRPr lang="en-US" sz="1050" dirty="0"/>
          </a:p>
          <a:p>
            <a:endParaRPr lang="en-US" sz="1800" dirty="0"/>
          </a:p>
        </p:txBody>
      </p:sp>
      <p:sp>
        <p:nvSpPr>
          <p:cNvPr id="4" name="Date Placeholder 3">
            <a:extLst>
              <a:ext uri="{FF2B5EF4-FFF2-40B4-BE49-F238E27FC236}">
                <a16:creationId xmlns:a16="http://schemas.microsoft.com/office/drawing/2014/main" id="{A90C41CC-58CD-4F10-9F79-A549E8F48F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0C60DB6E-0EDC-4CE2-B071-013AB8F3CAD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70D687F-D669-4C5D-BAB8-D1A995C2FB5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2343618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3.xml><?xml version="1.0" encoding="utf-8"?>
<ds:datastoreItem xmlns:ds="http://schemas.openxmlformats.org/officeDocument/2006/customXml" ds:itemID="{169931ED-F01D-4178-8068-7A73BD8BB3F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cc9c437c-ae0c-4066-8d90-a0f7de786127"/>
    <ds:schemaRef ds:uri="ba37140e-f4c5-4a6c-a9b4-20a691ce6c8a"/>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90216</TotalTime>
  <Words>3825</Words>
  <Application>Microsoft Office PowerPoint</Application>
  <PresentationFormat>On-screen Show (4:3)</PresentationFormat>
  <Paragraphs>781</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New U-SIG/EHT-SIG contents</vt:lpstr>
      <vt:lpstr>EHT-SIG MCS</vt:lpstr>
      <vt:lpstr>No STBC bit</vt:lpstr>
      <vt:lpstr>No Doppler bit for R1</vt:lpstr>
      <vt:lpstr>GI+LTF Size</vt:lpstr>
      <vt:lpstr>EHT-SIG Common Contents</vt:lpstr>
      <vt:lpstr>DUPed SU PPDU &amp; Preamble Design</vt:lpstr>
      <vt:lpstr>Overall EHT-SIG Content Channel Structure</vt:lpstr>
      <vt:lpstr>Overall View of PPDU types and Content Channel Design</vt:lpstr>
      <vt:lpstr>PPDU Type and Compression Mode Field</vt:lpstr>
      <vt:lpstr>PPDU Type and Compression Mode</vt:lpstr>
      <vt:lpstr>Compressed Modes (no RU allocation)</vt:lpstr>
      <vt:lpstr>How to signal an NDP packet?</vt:lpstr>
      <vt:lpstr>EHT-SIG Coding Structure</vt:lpstr>
      <vt:lpstr>Reason for jointly encoding the common with 1st user field in compressed modes</vt:lpstr>
      <vt:lpstr>EHT-SIG User Field Design</vt:lpstr>
      <vt:lpstr>Summary</vt:lpstr>
      <vt:lpstr>SP1</vt:lpstr>
      <vt:lpstr>SP1a</vt:lpstr>
      <vt:lpstr>SP2</vt:lpstr>
      <vt:lpstr>SP3</vt:lpstr>
      <vt:lpstr>SP4</vt:lpstr>
      <vt:lpstr>SP5</vt:lpstr>
      <vt:lpstr>SP6</vt:lpstr>
      <vt:lpstr>appendix</vt:lpstr>
      <vt:lpstr>Punctured Channel Indication -I</vt:lpstr>
      <vt:lpstr>Punctured Channel Indication-II</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1328</cp:revision>
  <cp:lastPrinted>1998-02-10T13:28:06Z</cp:lastPrinted>
  <dcterms:created xsi:type="dcterms:W3CDTF">2004-12-02T14:01:45Z</dcterms:created>
  <dcterms:modified xsi:type="dcterms:W3CDTF">2020-10-19T03:49:30Z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