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896" r:id="rId5"/>
    <p:sldId id="1317" r:id="rId6"/>
    <p:sldId id="1565" r:id="rId7"/>
    <p:sldId id="1539" r:id="rId8"/>
    <p:sldId id="1571" r:id="rId9"/>
    <p:sldId id="1567" r:id="rId10"/>
    <p:sldId id="1566" r:id="rId11"/>
    <p:sldId id="1555" r:id="rId12"/>
    <p:sldId id="1518" r:id="rId13"/>
    <p:sldId id="1546" r:id="rId14"/>
    <p:sldId id="1572" r:id="rId15"/>
    <p:sldId id="1573" r:id="rId16"/>
    <p:sldId id="1575" r:id="rId17"/>
    <p:sldId id="1547" r:id="rId18"/>
    <p:sldId id="1540" r:id="rId19"/>
    <p:sldId id="1525" r:id="rId20"/>
    <p:sldId id="1545" r:id="rId21"/>
    <p:sldId id="1447" r:id="rId22"/>
    <p:sldId id="1548" r:id="rId23"/>
    <p:sldId id="1549" r:id="rId24"/>
    <p:sldId id="1570" r:id="rId25"/>
    <p:sldId id="1562" r:id="rId26"/>
    <p:sldId id="1569" r:id="rId27"/>
    <p:sldId id="1557" r:id="rId28"/>
    <p:sldId id="1552" r:id="rId29"/>
    <p:sldId id="1563" r:id="rId30"/>
    <p:sldId id="1564" r:id="rId31"/>
    <p:sldId id="1574" r:id="rId32"/>
    <p:sldId id="1576" r:id="rId33"/>
    <p:sldId id="1568" r:id="rId34"/>
    <p:sldId id="1532" r:id="rId35"/>
    <p:sldId id="1541" r:id="rId3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E02B3-E199-4E6C-AC02-FCFBD8024917}" v="2" dt="2020-09-10T21:14:58.2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150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userId="9be839be-9431-4430-9a85-afa36f2ea81d" providerId="ADAL" clId="{63E5916A-AEE6-4D12-8089-C41221FA5B19}"/>
    <pc:docChg chg="custSel modSld sldOrd">
      <pc:chgData name="Sameer" userId="9be839be-9431-4430-9a85-afa36f2ea81d" providerId="ADAL" clId="{63E5916A-AEE6-4D12-8089-C41221FA5B19}" dt="2020-09-10T22:55:22.724" v="95" actId="20577"/>
      <pc:docMkLst>
        <pc:docMk/>
      </pc:docMkLst>
      <pc:sldChg chg="ord">
        <pc:chgData name="Sameer" userId="9be839be-9431-4430-9a85-afa36f2ea81d" providerId="ADAL" clId="{63E5916A-AEE6-4D12-8089-C41221FA5B19}" dt="2020-09-10T21:14:58.246" v="84"/>
        <pc:sldMkLst>
          <pc:docMk/>
          <pc:sldMk cId="1845456198" sldId="1518"/>
        </pc:sldMkLst>
      </pc:sldChg>
      <pc:sldChg chg="modSp">
        <pc:chgData name="Sameer" userId="9be839be-9431-4430-9a85-afa36f2ea81d" providerId="ADAL" clId="{63E5916A-AEE6-4D12-8089-C41221FA5B19}" dt="2020-09-10T22:55:22.724" v="95" actId="20577"/>
        <pc:sldMkLst>
          <pc:docMk/>
          <pc:sldMk cId="4181544952" sldId="1532"/>
        </pc:sldMkLst>
        <pc:graphicFrameChg chg="modGraphic">
          <ac:chgData name="Sameer" userId="9be839be-9431-4430-9a85-afa36f2ea81d" providerId="ADAL" clId="{63E5916A-AEE6-4D12-8089-C41221FA5B19}" dt="2020-09-10T22:55:22.724" v="95" actId="20577"/>
          <ac:graphicFrameMkLst>
            <pc:docMk/>
            <pc:sldMk cId="4181544952" sldId="1532"/>
            <ac:graphicFrameMk id="7" creationId="{F0D90588-C1BA-4B36-84D1-E5C502CEECAC}"/>
          </ac:graphicFrameMkLst>
        </pc:graphicFrameChg>
      </pc:sldChg>
      <pc:sldChg chg="modSp">
        <pc:chgData name="Sameer" userId="9be839be-9431-4430-9a85-afa36f2ea81d" providerId="ADAL" clId="{63E5916A-AEE6-4D12-8089-C41221FA5B19}" dt="2020-09-10T21:15:44.209" v="90" actId="20577"/>
        <pc:sldMkLst>
          <pc:docMk/>
          <pc:sldMk cId="2355233619" sldId="1540"/>
        </pc:sldMkLst>
        <pc:spChg chg="mod">
          <ac:chgData name="Sameer" userId="9be839be-9431-4430-9a85-afa36f2ea81d" providerId="ADAL" clId="{63E5916A-AEE6-4D12-8089-C41221FA5B19}" dt="2020-09-10T21:15:44.209" v="90" actId="20577"/>
          <ac:spMkLst>
            <pc:docMk/>
            <pc:sldMk cId="2355233619" sldId="1540"/>
            <ac:spMk id="3" creationId="{A02B1118-F8C1-448A-B988-BDD05181B577}"/>
          </ac:spMkLst>
        </pc:spChg>
      </pc:sldChg>
      <pc:sldChg chg="modSp">
        <pc:chgData name="Sameer" userId="9be839be-9431-4430-9a85-afa36f2ea81d" providerId="ADAL" clId="{63E5916A-AEE6-4D12-8089-C41221FA5B19}" dt="2020-09-10T21:14:06.951" v="82" actId="20577"/>
        <pc:sldMkLst>
          <pc:docMk/>
          <pc:sldMk cId="4041061420" sldId="1546"/>
        </pc:sldMkLst>
        <pc:spChg chg="mod">
          <ac:chgData name="Sameer" userId="9be839be-9431-4430-9a85-afa36f2ea81d" providerId="ADAL" clId="{63E5916A-AEE6-4D12-8089-C41221FA5B19}" dt="2020-09-10T21:14:06.951" v="82" actId="20577"/>
          <ac:spMkLst>
            <pc:docMk/>
            <pc:sldMk cId="4041061420" sldId="1546"/>
            <ac:spMk id="3" creationId="{1F33C3E8-739D-4060-A738-CB76EADCD1ED}"/>
          </ac:spMkLst>
        </pc:spChg>
      </pc:sldChg>
      <pc:sldChg chg="modSp">
        <pc:chgData name="Sameer" userId="9be839be-9431-4430-9a85-afa36f2ea81d" providerId="ADAL" clId="{63E5916A-AEE6-4D12-8089-C41221FA5B19}" dt="2020-09-10T19:57:16.325" v="59" actId="20577"/>
        <pc:sldMkLst>
          <pc:docMk/>
          <pc:sldMk cId="2096578871" sldId="1548"/>
        </pc:sldMkLst>
        <pc:spChg chg="mod">
          <ac:chgData name="Sameer" userId="9be839be-9431-4430-9a85-afa36f2ea81d" providerId="ADAL" clId="{63E5916A-AEE6-4D12-8089-C41221FA5B19}" dt="2020-09-10T19:57:16.325" v="59" actId="20577"/>
          <ac:spMkLst>
            <pc:docMk/>
            <pc:sldMk cId="2096578871" sldId="1548"/>
            <ac:spMk id="3" creationId="{A6FB51B5-8882-4927-B7D4-4B50BD552FFC}"/>
          </ac:spMkLst>
        </pc:spChg>
      </pc:sldChg>
      <pc:sldChg chg="modSp">
        <pc:chgData name="Sameer" userId="9be839be-9431-4430-9a85-afa36f2ea81d" providerId="ADAL" clId="{63E5916A-AEE6-4D12-8089-C41221FA5B19}" dt="2020-09-10T19:53:18.347" v="0" actId="207"/>
        <pc:sldMkLst>
          <pc:docMk/>
          <pc:sldMk cId="3779665149" sldId="1571"/>
        </pc:sldMkLst>
        <pc:graphicFrameChg chg="modGraphic">
          <ac:chgData name="Sameer" userId="9be839be-9431-4430-9a85-afa36f2ea81d" providerId="ADAL" clId="{63E5916A-AEE6-4D12-8089-C41221FA5B19}" dt="2020-09-10T19:53:18.347" v="0" actId="207"/>
          <ac:graphicFrameMkLst>
            <pc:docMk/>
            <pc:sldMk cId="3779665149" sldId="1571"/>
            <ac:graphicFrameMk id="7" creationId="{06C3FC70-1C05-4A0A-B3B6-402EBEEF5172}"/>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Compression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Compression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1598239756"/>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the same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676157174"/>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(with 0 user),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3254754433"/>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Padding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Padding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Padding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1898277" cy="461665"/>
          </a:xfrm>
          <a:prstGeom prst="rect">
            <a:avLst/>
          </a:prstGeom>
          <a:noFill/>
        </p:spPr>
        <p:txBody>
          <a:bodyPr wrap="none" rtlCol="0">
            <a:spAutoFit/>
          </a:bodyPr>
          <a:lstStyle/>
          <a:p>
            <a:r>
              <a:rPr lang="en-US" dirty="0"/>
              <a:t>Padding</a:t>
            </a:r>
          </a:p>
          <a:p>
            <a:r>
              <a:rPr lang="en-US" dirty="0"/>
              <a:t> to make length same as SU</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compression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(or padding in a NDP)</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compression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compression mode</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compression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graphicFrame>
        <p:nvGraphicFramePr>
          <p:cNvPr id="10" name="Table 6">
            <a:extLst>
              <a:ext uri="{FF2B5EF4-FFF2-40B4-BE49-F238E27FC236}">
                <a16:creationId xmlns:a16="http://schemas.microsoft.com/office/drawing/2014/main" id="{C55EA446-CDF9-46B9-8194-67750BC72B93}"/>
              </a:ext>
            </a:extLst>
          </p:cNvPr>
          <p:cNvGraphicFramePr>
            <a:graphicFrameLocks/>
          </p:cNvGraphicFramePr>
          <p:nvPr/>
        </p:nvGraphicFramePr>
        <p:xfrm>
          <a:off x="5364088" y="3852591"/>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3399131509"/>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3" name="Table 6">
            <a:extLst>
              <a:ext uri="{FF2B5EF4-FFF2-40B4-BE49-F238E27FC236}">
                <a16:creationId xmlns:a16="http://schemas.microsoft.com/office/drawing/2014/main" id="{DB177E88-64BE-4183-99A4-650FCCE19BA4}"/>
              </a:ext>
            </a:extLst>
          </p:cNvPr>
          <p:cNvGraphicFramePr>
            <a:graphicFrameLocks/>
          </p:cNvGraphicFramePr>
          <p:nvPr>
            <p:extLst>
              <p:ext uri="{D42A27DB-BD31-4B8C-83A1-F6EECF244321}">
                <p14:modId xmlns:p14="http://schemas.microsoft.com/office/powerpoint/2010/main" val="1743164877"/>
              </p:ext>
            </p:extLst>
          </p:nvPr>
        </p:nvGraphicFramePr>
        <p:xfrm>
          <a:off x="1026087" y="3539907"/>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N</a:t>
                      </a:r>
                      <a:r>
                        <a:rPr lang="en-US" sz="1400" baseline="-25000" dirty="0"/>
                        <a:t>STS</a:t>
                      </a:r>
                    </a:p>
                  </a:txBody>
                  <a:tcPr/>
                </a:tc>
                <a:tc>
                  <a:txBody>
                    <a:bodyPr/>
                    <a:lstStyle/>
                    <a:p>
                      <a:r>
                        <a:rPr lang="en-US" sz="1400" dirty="0">
                          <a:solidFill>
                            <a:srgbClr val="FF0000"/>
                          </a:solidFill>
                        </a:rPr>
                        <a:t>4</a:t>
                      </a:r>
                    </a:p>
                  </a:txBody>
                  <a:tcPr/>
                </a:tc>
                <a:extLst>
                  <a:ext uri="{0D108BD9-81ED-4DB2-BD59-A6C34878D82A}">
                    <a16:rowId xmlns:a16="http://schemas.microsoft.com/office/drawing/2014/main" val="3399131509"/>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2232974013"/>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183157156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Compression Modes</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p>
          <a:p>
            <a:pPr lvl="1"/>
            <a:r>
              <a:rPr lang="en-US" sz="1600" dirty="0"/>
              <a:t>For non-OFDMA cases it uses a BW dependent table to signal the puncturing pattern of the entire PPDU BW (all 11be patterns can be signaled)</a:t>
            </a:r>
          </a:p>
          <a:p>
            <a:pPr lvl="1"/>
            <a:r>
              <a:rPr lang="en-US" sz="1600" dirty="0"/>
              <a:t>1 reserved bit for possible future expansion (</a:t>
            </a:r>
            <a:r>
              <a:rPr lang="en-US" sz="1600" dirty="0" err="1"/>
              <a:t>e.g</a:t>
            </a:r>
            <a:r>
              <a:rPr lang="en-US" sz="1600" dirty="0"/>
              <a:t>, more puncturing patterns in R2)</a:t>
            </a:r>
          </a:p>
          <a:p>
            <a:pPr lvl="1"/>
            <a:r>
              <a:rPr lang="en-US" sz="1600" dirty="0"/>
              <a:t>For OFDMA, it signals via a 4 bit field, which 20MHz channel(s) are punctured in the current 80MHz</a:t>
            </a:r>
          </a:p>
          <a:p>
            <a:pPr lvl="1"/>
            <a:r>
              <a:rPr lang="en-US" sz="1600" dirty="0"/>
              <a:t>Interpretation of the field shall be dependent on the compression mode field</a:t>
            </a:r>
          </a:p>
          <a:p>
            <a:pPr marL="457200" lvl="1" indent="0">
              <a:buNone/>
            </a:pP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BD9F-7E97-4F30-9FAB-631267AE24B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FF3E396-41E8-43D5-B7CC-5BB398D81DA4}"/>
              </a:ext>
            </a:extLst>
          </p:cNvPr>
          <p:cNvSpPr>
            <a:spLocks noGrp="1"/>
          </p:cNvSpPr>
          <p:nvPr>
            <p:ph idx="1"/>
          </p:nvPr>
        </p:nvSpPr>
        <p:spPr/>
        <p:txBody>
          <a:bodyPr/>
          <a:lstStyle/>
          <a:p>
            <a:r>
              <a:rPr lang="en-US" dirty="0"/>
              <a:t>Do you agree with the EHT-SIG User Field Design shown below?</a:t>
            </a:r>
          </a:p>
          <a:p>
            <a:endParaRPr lang="en-US" dirty="0"/>
          </a:p>
        </p:txBody>
      </p:sp>
      <p:sp>
        <p:nvSpPr>
          <p:cNvPr id="4" name="Date Placeholder 3">
            <a:extLst>
              <a:ext uri="{FF2B5EF4-FFF2-40B4-BE49-F238E27FC236}">
                <a16:creationId xmlns:a16="http://schemas.microsoft.com/office/drawing/2014/main" id="{B9B130D4-A0D4-4500-B747-4F9BCE0D01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727C9E-7650-4CC1-82FB-33D74FA3401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E7597E2-3212-4F91-AC2D-163A56CABF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graphicFrame>
        <p:nvGraphicFramePr>
          <p:cNvPr id="7" name="Table 6">
            <a:extLst>
              <a:ext uri="{FF2B5EF4-FFF2-40B4-BE49-F238E27FC236}">
                <a16:creationId xmlns:a16="http://schemas.microsoft.com/office/drawing/2014/main" id="{CE85465A-A968-4E83-9101-9BE2D92717F4}"/>
              </a:ext>
            </a:extLst>
          </p:cNvPr>
          <p:cNvGraphicFramePr>
            <a:graphicFrameLocks/>
          </p:cNvGraphicFramePr>
          <p:nvPr>
            <p:extLst>
              <p:ext uri="{D42A27DB-BD31-4B8C-83A1-F6EECF244321}">
                <p14:modId xmlns:p14="http://schemas.microsoft.com/office/powerpoint/2010/main" val="642680200"/>
              </p:ext>
            </p:extLst>
          </p:nvPr>
        </p:nvGraphicFramePr>
        <p:xfrm>
          <a:off x="5364088" y="3309636"/>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3399131509"/>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8" name="TextBox 7">
            <a:extLst>
              <a:ext uri="{FF2B5EF4-FFF2-40B4-BE49-F238E27FC236}">
                <a16:creationId xmlns:a16="http://schemas.microsoft.com/office/drawing/2014/main" id="{EF4F82EE-C969-48EF-9229-0B26F061623B}"/>
              </a:ext>
            </a:extLst>
          </p:cNvPr>
          <p:cNvSpPr txBox="1"/>
          <p:nvPr/>
        </p:nvSpPr>
        <p:spPr>
          <a:xfrm>
            <a:off x="684213" y="5592832"/>
            <a:ext cx="3302507" cy="307777"/>
          </a:xfrm>
          <a:prstGeom prst="rect">
            <a:avLst/>
          </a:prstGeom>
          <a:noFill/>
        </p:spPr>
        <p:txBody>
          <a:bodyPr wrap="none" rtlCol="0">
            <a:spAutoFit/>
          </a:bodyPr>
          <a:lstStyle/>
          <a:p>
            <a:r>
              <a:rPr lang="en-US" sz="1400" i="1" u="sng" dirty="0"/>
              <a:t>User field for a Non-MU-MIMO allocation</a:t>
            </a:r>
          </a:p>
        </p:txBody>
      </p:sp>
      <p:sp>
        <p:nvSpPr>
          <p:cNvPr id="9" name="TextBox 8">
            <a:extLst>
              <a:ext uri="{FF2B5EF4-FFF2-40B4-BE49-F238E27FC236}">
                <a16:creationId xmlns:a16="http://schemas.microsoft.com/office/drawing/2014/main" id="{E1223786-AFFC-49AD-A34A-735BF4FF418A}"/>
              </a:ext>
            </a:extLst>
          </p:cNvPr>
          <p:cNvSpPr txBox="1"/>
          <p:nvPr/>
        </p:nvSpPr>
        <p:spPr>
          <a:xfrm>
            <a:off x="5257871" y="5366150"/>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0" name="Table 6">
            <a:extLst>
              <a:ext uri="{FF2B5EF4-FFF2-40B4-BE49-F238E27FC236}">
                <a16:creationId xmlns:a16="http://schemas.microsoft.com/office/drawing/2014/main" id="{0CC04645-F1EB-4547-BC42-4BEA70A2A32C}"/>
              </a:ext>
            </a:extLst>
          </p:cNvPr>
          <p:cNvGraphicFramePr>
            <a:graphicFrameLocks/>
          </p:cNvGraphicFramePr>
          <p:nvPr>
            <p:extLst>
              <p:ext uri="{D42A27DB-BD31-4B8C-83A1-F6EECF244321}">
                <p14:modId xmlns:p14="http://schemas.microsoft.com/office/powerpoint/2010/main" val="3513869322"/>
              </p:ext>
            </p:extLst>
          </p:nvPr>
        </p:nvGraphicFramePr>
        <p:xfrm>
          <a:off x="1026087" y="2996952"/>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N</a:t>
                      </a:r>
                      <a:r>
                        <a:rPr lang="en-US" sz="1400" baseline="-25000" dirty="0"/>
                        <a:t>STS</a:t>
                      </a:r>
                    </a:p>
                  </a:txBody>
                  <a:tcPr/>
                </a:tc>
                <a:tc>
                  <a:txBody>
                    <a:bodyPr/>
                    <a:lstStyle/>
                    <a:p>
                      <a:r>
                        <a:rPr lang="en-US" sz="1400" dirty="0">
                          <a:solidFill>
                            <a:srgbClr val="FF0000"/>
                          </a:solidFill>
                        </a:rPr>
                        <a:t>4</a:t>
                      </a:r>
                    </a:p>
                  </a:txBody>
                  <a:tcPr/>
                </a:tc>
                <a:extLst>
                  <a:ext uri="{0D108BD9-81ED-4DB2-BD59-A6C34878D82A}">
                    <a16:rowId xmlns:a16="http://schemas.microsoft.com/office/drawing/2014/main" val="3399131509"/>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2232974013"/>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183157156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335116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E218A-6C40-4382-B70A-AE6E7EE2B87B}"/>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3FA9DA6C-19AB-4B5C-B957-FA38C8B11ADA}"/>
              </a:ext>
            </a:extLst>
          </p:cNvPr>
          <p:cNvSpPr>
            <a:spLocks noGrp="1"/>
          </p:cNvSpPr>
          <p:nvPr>
            <p:ph idx="1"/>
          </p:nvPr>
        </p:nvSpPr>
        <p:spPr/>
        <p:txBody>
          <a:bodyPr/>
          <a:lstStyle/>
          <a:p>
            <a:r>
              <a:rPr lang="en-US" sz="2000" dirty="0"/>
              <a:t>Do you agree that 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compression mode</a:t>
            </a:r>
          </a:p>
          <a:p>
            <a:pPr lvl="2"/>
            <a:r>
              <a:rPr lang="en-US" sz="1400" u="sng" dirty="0"/>
              <a:t>Repeated</a:t>
            </a:r>
            <a:r>
              <a:rPr lang="en-US" sz="1400" dirty="0"/>
              <a:t> in each content channel (just like 11ax where the number of MU-MIMO users in the compression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p>
          <a:p>
            <a:pPr marL="857250" lvl="2" indent="0">
              <a:buNone/>
            </a:pPr>
            <a:endParaRPr lang="en-US" dirty="0"/>
          </a:p>
          <a:p>
            <a:endParaRPr lang="en-US" dirty="0"/>
          </a:p>
        </p:txBody>
      </p:sp>
      <p:sp>
        <p:nvSpPr>
          <p:cNvPr id="4" name="Date Placeholder 3">
            <a:extLst>
              <a:ext uri="{FF2B5EF4-FFF2-40B4-BE49-F238E27FC236}">
                <a16:creationId xmlns:a16="http://schemas.microsoft.com/office/drawing/2014/main" id="{C15E4FF5-E90A-4D0A-886D-7B5C4C1250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CFCB61B-50A7-43D3-80F5-5EB8C71EF1A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A9B8FCD-EF40-49B4-8BE9-0B63EF976A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2711040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A26-1CA1-4BE2-A2C2-AAC9CDDFB73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961D007-8268-4BF3-B58F-A15711EF07CD}"/>
              </a:ext>
            </a:extLst>
          </p:cNvPr>
          <p:cNvSpPr>
            <a:spLocks noGrp="1"/>
          </p:cNvSpPr>
          <p:nvPr>
            <p:ph idx="1"/>
          </p:nvPr>
        </p:nvSpPr>
        <p:spPr/>
        <p:txBody>
          <a:bodyPr/>
          <a:lstStyle/>
          <a:p>
            <a:r>
              <a:rPr lang="en-US" dirty="0"/>
              <a:t>Do you agree that SU, ‘SU with </a:t>
            </a:r>
            <a:r>
              <a:rPr lang="en-US" dirty="0" err="1"/>
              <a:t>DUPed</a:t>
            </a:r>
            <a:r>
              <a:rPr lang="en-US" dirty="0"/>
              <a:t> modulation’ and NDP packets shall use a [1 1 1 1] content channel structure for EHT-SIG?</a:t>
            </a:r>
          </a:p>
          <a:p>
            <a:endParaRPr lang="en-US" dirty="0"/>
          </a:p>
        </p:txBody>
      </p:sp>
      <p:sp>
        <p:nvSpPr>
          <p:cNvPr id="4" name="Date Placeholder 3">
            <a:extLst>
              <a:ext uri="{FF2B5EF4-FFF2-40B4-BE49-F238E27FC236}">
                <a16:creationId xmlns:a16="http://schemas.microsoft.com/office/drawing/2014/main" id="{80364D4A-4846-4680-BDFB-18BAC0FEE6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18172EF-90A0-4757-9FDB-7ED6B8A6D79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C7CDC5B3-C4B9-45E6-A3CE-06DF48FCC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1250132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EFF1-263B-4664-9509-F3280AA72AF9}"/>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4C0AB05A-6DB2-4042-BFD2-E456370F8E4B}"/>
              </a:ext>
            </a:extLst>
          </p:cNvPr>
          <p:cNvSpPr>
            <a:spLocks noGrp="1"/>
          </p:cNvSpPr>
          <p:nvPr>
            <p:ph idx="1"/>
          </p:nvPr>
        </p:nvSpPr>
        <p:spPr/>
        <p:txBody>
          <a:bodyPr/>
          <a:lstStyle/>
          <a:p>
            <a:r>
              <a:rPr lang="en-US" sz="2000" dirty="0"/>
              <a:t>Do you agree to encode the EHT-SIG common field together with the first user field for the non-OFDMA compressed modes?</a:t>
            </a:r>
          </a:p>
          <a:p>
            <a:endParaRPr lang="en-US" dirty="0"/>
          </a:p>
        </p:txBody>
      </p:sp>
      <p:sp>
        <p:nvSpPr>
          <p:cNvPr id="4" name="Date Placeholder 3">
            <a:extLst>
              <a:ext uri="{FF2B5EF4-FFF2-40B4-BE49-F238E27FC236}">
                <a16:creationId xmlns:a16="http://schemas.microsoft.com/office/drawing/2014/main" id="{F9F9AF14-873B-452A-9B84-C747B0BF268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E05686B-844B-4863-B2AD-3D800F5628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1D746F9-DB0F-499D-AAC8-6FD2B2A18C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16366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FEE-A86D-466F-8ECC-8F3FE75829D4}"/>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0651242F-63F3-4799-A741-69A41F7DF9CD}"/>
              </a:ext>
            </a:extLst>
          </p:cNvPr>
          <p:cNvSpPr>
            <a:spLocks noGrp="1"/>
          </p:cNvSpPr>
          <p:nvPr>
            <p:ph idx="1"/>
          </p:nvPr>
        </p:nvSpPr>
        <p:spPr/>
        <p:txBody>
          <a:bodyPr/>
          <a:lstStyle/>
          <a:p>
            <a:r>
              <a:rPr lang="en-US" sz="2000" dirty="0"/>
              <a:t>Do you agree for the </a:t>
            </a:r>
            <a:r>
              <a:rPr lang="en-US" sz="2000" u="sng" dirty="0"/>
              <a:t>EHT-SIG common field </a:t>
            </a:r>
            <a:r>
              <a:rPr lang="en-US" sz="2000" dirty="0"/>
              <a:t>in the uncompressed mode, we will have the following coding structure for various BWs</a:t>
            </a:r>
          </a:p>
          <a:p>
            <a:pPr lvl="1"/>
            <a:r>
              <a:rPr lang="en-US" sz="1800" dirty="0"/>
              <a:t>In case of 20/40/80 MHz, just 1 code block is present</a:t>
            </a:r>
          </a:p>
          <a:p>
            <a:pPr lvl="1"/>
            <a:r>
              <a:rPr lang="en-US" sz="1800" dirty="0"/>
              <a:t>In case of 160/320MHz,  2 code blocks are present</a:t>
            </a:r>
          </a:p>
          <a:p>
            <a:pPr lvl="2"/>
            <a:r>
              <a:rPr lang="en-US" sz="1400" dirty="0"/>
              <a:t>1</a:t>
            </a:r>
            <a:r>
              <a:rPr lang="en-US" sz="1400" baseline="30000" dirty="0"/>
              <a:t>st</a:t>
            </a:r>
            <a:r>
              <a:rPr lang="en-US" sz="1400" dirty="0"/>
              <a:t> code block has fixed size (U-SIG overflow + 2 RUA fields )</a:t>
            </a:r>
          </a:p>
          <a:p>
            <a:pPr lvl="2"/>
            <a:r>
              <a:rPr lang="en-US" sz="1400" dirty="0"/>
              <a:t>2</a:t>
            </a:r>
            <a:r>
              <a:rPr lang="en-US" sz="1400" baseline="30000" dirty="0"/>
              <a:t>nd</a:t>
            </a:r>
            <a:r>
              <a:rPr lang="en-US" sz="1400" dirty="0"/>
              <a:t> code block includes all remaining RU allocation subfields (2 RUA fields in 160MHz, 6 RUA fields in 320MHz)</a:t>
            </a:r>
          </a:p>
          <a:p>
            <a:pPr marL="857250" lvl="2" indent="0">
              <a:buNone/>
            </a:pPr>
            <a:endParaRPr lang="en-US" dirty="0"/>
          </a:p>
        </p:txBody>
      </p:sp>
      <p:sp>
        <p:nvSpPr>
          <p:cNvPr id="4" name="Date Placeholder 3">
            <a:extLst>
              <a:ext uri="{FF2B5EF4-FFF2-40B4-BE49-F238E27FC236}">
                <a16:creationId xmlns:a16="http://schemas.microsoft.com/office/drawing/2014/main" id="{72F8B44A-5F2F-4E92-965A-F2CF5C5F9C9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8F6A7B6A-06D7-4C58-8DC5-5A2C5383F83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E0710CF-E370-4729-8E31-CB768EDDE8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3623510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SP9</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a </a:t>
            </a:r>
            <a:r>
              <a:rPr lang="en-US" dirty="0" err="1"/>
              <a:t>DUPed</a:t>
            </a:r>
            <a:r>
              <a:rPr lang="en-US" dirty="0"/>
              <a:t> packet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SP10</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the 11ac/11ax method of signaling an NDP</a:t>
            </a:r>
          </a:p>
          <a:p>
            <a:pPr lvl="1"/>
            <a:r>
              <a:rPr lang="en-US" dirty="0"/>
              <a:t>L-SIG length along with N_LTF and number of EHT-SIG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043421705"/>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Compression 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2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1958092202"/>
              </p:ext>
            </p:extLst>
          </p:nvPr>
        </p:nvGraphicFramePr>
        <p:xfrm>
          <a:off x="4875213" y="618477"/>
          <a:ext cx="4104456" cy="5834859"/>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9">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8">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 and </a:t>
                      </a:r>
                      <a:r>
                        <a:rPr lang="en-US" sz="1200" b="0" i="0" u="none" strike="noStrike" dirty="0" err="1">
                          <a:solidFill>
                            <a:srgbClr val="000000"/>
                          </a:solidFill>
                          <a:effectLst/>
                          <a:latin typeface="Times New Roman" panose="02020603050405020304" pitchFamily="18" charset="0"/>
                        </a:rPr>
                        <a:t>midamble</a:t>
                      </a:r>
                      <a:r>
                        <a:rPr lang="en-US" sz="1200" b="0" i="0" u="none" strike="noStrike" dirty="0">
                          <a:solidFill>
                            <a:srgbClr val="000000"/>
                          </a:solidFill>
                          <a:effectLst/>
                          <a:latin typeface="Times New Roman" panose="02020603050405020304" pitchFamily="18" charset="0"/>
                        </a:rPr>
                        <a:t> periodicity</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Doppler</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6168754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3-4 MCSs are more than enough to cover a good range of data rates for the SIG field</a:t>
            </a:r>
          </a:p>
          <a:p>
            <a:pPr lvl="1"/>
            <a:r>
              <a:rPr lang="en-US" dirty="0"/>
              <a:t>One low, one medium and one high MCS should be sufficient</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compression mode</a:t>
            </a:r>
          </a:p>
          <a:p>
            <a:pPr lvl="2"/>
            <a:r>
              <a:rPr lang="en-US" sz="1400" u="sng" dirty="0"/>
              <a:t>Repeated</a:t>
            </a:r>
            <a:r>
              <a:rPr lang="en-US" sz="1400" dirty="0"/>
              <a:t> in each content channel (similar to 11ax where the number of MU-MIMO users in the compression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9</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9931ED-F01D-4178-8068-7A73BD8BB3F4}">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81239</TotalTime>
  <Words>3264</Words>
  <Application>Microsoft Office PowerPoint</Application>
  <PresentationFormat>On-screen Show (4:3)</PresentationFormat>
  <Paragraphs>679</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EHT-SIG Common Contents</vt:lpstr>
      <vt:lpstr>DUPed SU PPDU &amp; Preamble Design</vt:lpstr>
      <vt:lpstr>Overall EHT-SIG Content Channel Structure</vt:lpstr>
      <vt:lpstr>PPDU Type and Compression Mode Field</vt:lpstr>
      <vt:lpstr>PPDU Type and Compression Mode</vt:lpstr>
      <vt:lpstr>How to signal an NDP packet?</vt:lpstr>
      <vt:lpstr>Overall View of PPDU types and Content Channel Design</vt:lpstr>
      <vt:lpstr>Compressed Modes (no RU allocation)</vt:lpstr>
      <vt:lpstr>EHT-SIG Coding Structure</vt:lpstr>
      <vt:lpstr>Reason for jointly encoding the common with 1st user field in compression mode</vt:lpstr>
      <vt:lpstr>EHT-SIG User Field Design</vt:lpstr>
      <vt:lpstr>Summary</vt:lpstr>
      <vt:lpstr>SP1</vt:lpstr>
      <vt:lpstr>SP2</vt:lpstr>
      <vt:lpstr>SP3</vt:lpstr>
      <vt:lpstr>SP4</vt:lpstr>
      <vt:lpstr>SP5</vt:lpstr>
      <vt:lpstr>SP6</vt:lpstr>
      <vt:lpstr>SP7</vt:lpstr>
      <vt:lpstr>SP8</vt:lpstr>
      <vt:lpstr>SP9</vt:lpstr>
      <vt:lpstr>SP10</vt:lpstr>
      <vt:lpstr>appendix</vt:lpstr>
      <vt:lpstr>Punctured Channel Indication</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cp:lastModifiedBy>
  <cp:revision>1316</cp:revision>
  <cp:lastPrinted>1998-02-10T13:28:06Z</cp:lastPrinted>
  <dcterms:created xsi:type="dcterms:W3CDTF">2004-12-02T14:01:45Z</dcterms:created>
  <dcterms:modified xsi:type="dcterms:W3CDTF">2020-09-10T22:55:27Z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