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896" r:id="rId5"/>
    <p:sldId id="1317" r:id="rId6"/>
    <p:sldId id="1565" r:id="rId7"/>
    <p:sldId id="1539" r:id="rId8"/>
    <p:sldId id="1553" r:id="rId9"/>
    <p:sldId id="1567" r:id="rId10"/>
    <p:sldId id="1566" r:id="rId11"/>
    <p:sldId id="1518" r:id="rId12"/>
    <p:sldId id="1555" r:id="rId13"/>
    <p:sldId id="1546" r:id="rId14"/>
    <p:sldId id="1547" r:id="rId15"/>
    <p:sldId id="1540" r:id="rId16"/>
    <p:sldId id="1525" r:id="rId17"/>
    <p:sldId id="1545" r:id="rId18"/>
    <p:sldId id="1447" r:id="rId19"/>
    <p:sldId id="1548" r:id="rId20"/>
    <p:sldId id="1549" r:id="rId21"/>
    <p:sldId id="1570" r:id="rId22"/>
    <p:sldId id="1562" r:id="rId23"/>
    <p:sldId id="1569" r:id="rId24"/>
    <p:sldId id="1557" r:id="rId25"/>
    <p:sldId id="1552" r:id="rId26"/>
    <p:sldId id="1563" r:id="rId27"/>
    <p:sldId id="1564" r:id="rId28"/>
    <p:sldId id="1568" r:id="rId29"/>
    <p:sldId id="1560" r:id="rId30"/>
    <p:sldId id="1561" r:id="rId31"/>
    <p:sldId id="1532" r:id="rId32"/>
    <p:sldId id="1541" r:id="rId3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D16576-2A95-4CC9-9453-793DB911476C}" v="38" dt="2020-08-18T18:35:53.0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150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7BAC274C-42B3-4B9F-A445-DCAE9D58ABE9}"/>
    <pc:docChg chg="undo custSel addSld delSld modSld sldOrd modMainMaster">
      <pc:chgData name="Sameer Vermani" userId="9be839be-9431-4430-9a85-afa36f2ea81d" providerId="ADAL" clId="{7BAC274C-42B3-4B9F-A445-DCAE9D58ABE9}" dt="2020-08-18T18:38:22.333" v="1818" actId="1076"/>
      <pc:docMkLst>
        <pc:docMk/>
      </pc:docMkLst>
      <pc:sldChg chg="modSp">
        <pc:chgData name="Sameer Vermani" userId="9be839be-9431-4430-9a85-afa36f2ea81d" providerId="ADAL" clId="{7BAC274C-42B3-4B9F-A445-DCAE9D58ABE9}" dt="2020-08-17T22:07:27.885" v="570" actId="20577"/>
        <pc:sldMkLst>
          <pc:docMk/>
          <pc:sldMk cId="0" sldId="896"/>
        </pc:sldMkLst>
        <pc:spChg chg="mod">
          <ac:chgData name="Sameer Vermani" userId="9be839be-9431-4430-9a85-afa36f2ea81d" providerId="ADAL" clId="{7BAC274C-42B3-4B9F-A445-DCAE9D58ABE9}" dt="2020-08-17T22:07:19.953" v="564" actId="20577"/>
          <ac:spMkLst>
            <pc:docMk/>
            <pc:sldMk cId="0" sldId="896"/>
            <ac:spMk id="15365" creationId="{5EB80220-6DDA-46D8-A532-4F8294B75F35}"/>
          </ac:spMkLst>
        </pc:spChg>
        <pc:spChg chg="mod">
          <ac:chgData name="Sameer Vermani" userId="9be839be-9431-4430-9a85-afa36f2ea81d" providerId="ADAL" clId="{7BAC274C-42B3-4B9F-A445-DCAE9D58ABE9}" dt="2020-08-17T22:07:27.885" v="570" actId="20577"/>
          <ac:spMkLst>
            <pc:docMk/>
            <pc:sldMk cId="0" sldId="896"/>
            <ac:spMk id="15366" creationId="{AAB4AADD-B9F4-45B4-B9D2-5B5E3506EF55}"/>
          </ac:spMkLst>
        </pc:spChg>
      </pc:sldChg>
      <pc:sldChg chg="modSp">
        <pc:chgData name="Sameer Vermani" userId="9be839be-9431-4430-9a85-afa36f2ea81d" providerId="ADAL" clId="{7BAC274C-42B3-4B9F-A445-DCAE9D58ABE9}" dt="2020-08-17T22:16:41.260" v="829" actId="33524"/>
        <pc:sldMkLst>
          <pc:docMk/>
          <pc:sldMk cId="3315803504" sldId="1317"/>
        </pc:sldMkLst>
        <pc:spChg chg="mod">
          <ac:chgData name="Sameer Vermani" userId="9be839be-9431-4430-9a85-afa36f2ea81d" providerId="ADAL" clId="{7BAC274C-42B3-4B9F-A445-DCAE9D58ABE9}" dt="2020-08-17T22:16:41.260" v="829" actId="33524"/>
          <ac:spMkLst>
            <pc:docMk/>
            <pc:sldMk cId="3315803504" sldId="1317"/>
            <ac:spMk id="3" creationId="{DE54DB22-60E5-4BA7-9036-2EDAD587D150}"/>
          </ac:spMkLst>
        </pc:spChg>
      </pc:sldChg>
      <pc:sldChg chg="modSp">
        <pc:chgData name="Sameer Vermani" userId="9be839be-9431-4430-9a85-afa36f2ea81d" providerId="ADAL" clId="{7BAC274C-42B3-4B9F-A445-DCAE9D58ABE9}" dt="2020-08-18T00:02:30.957" v="1253" actId="114"/>
        <pc:sldMkLst>
          <pc:docMk/>
          <pc:sldMk cId="1806090196" sldId="1447"/>
        </pc:sldMkLst>
        <pc:spChg chg="mod">
          <ac:chgData name="Sameer Vermani" userId="9be839be-9431-4430-9a85-afa36f2ea81d" providerId="ADAL" clId="{7BAC274C-42B3-4B9F-A445-DCAE9D58ABE9}" dt="2020-08-18T00:01:22.728" v="1245" actId="58"/>
          <ac:spMkLst>
            <pc:docMk/>
            <pc:sldMk cId="1806090196" sldId="1447"/>
            <ac:spMk id="3" creationId="{B451249D-646F-42FD-AEB3-15A915FD2299}"/>
          </ac:spMkLst>
        </pc:spChg>
        <pc:spChg chg="mod">
          <ac:chgData name="Sameer Vermani" userId="9be839be-9431-4430-9a85-afa36f2ea81d" providerId="ADAL" clId="{7BAC274C-42B3-4B9F-A445-DCAE9D58ABE9}" dt="2020-08-18T00:02:19.966" v="1249" actId="1076"/>
          <ac:spMkLst>
            <pc:docMk/>
            <pc:sldMk cId="1806090196" sldId="1447"/>
            <ac:spMk id="11" creationId="{0231B673-0DF9-49C8-A4EC-B78255C601B5}"/>
          </ac:spMkLst>
        </pc:spChg>
        <pc:spChg chg="mod">
          <ac:chgData name="Sameer Vermani" userId="9be839be-9431-4430-9a85-afa36f2ea81d" providerId="ADAL" clId="{7BAC274C-42B3-4B9F-A445-DCAE9D58ABE9}" dt="2020-08-18T00:02:30.957" v="1253" actId="114"/>
          <ac:spMkLst>
            <pc:docMk/>
            <pc:sldMk cId="1806090196" sldId="1447"/>
            <ac:spMk id="12" creationId="{2D55C28E-F5FE-4D4A-AEBE-EA1F587620EF}"/>
          </ac:spMkLst>
        </pc:spChg>
        <pc:graphicFrameChg chg="mod modGraphic">
          <ac:chgData name="Sameer Vermani" userId="9be839be-9431-4430-9a85-afa36f2ea81d" providerId="ADAL" clId="{7BAC274C-42B3-4B9F-A445-DCAE9D58ABE9}" dt="2020-08-18T00:02:22.649" v="1250" actId="1076"/>
          <ac:graphicFrameMkLst>
            <pc:docMk/>
            <pc:sldMk cId="1806090196" sldId="1447"/>
            <ac:graphicFrameMk id="13" creationId="{DB177E88-64BE-4183-99A4-650FCCE19BA4}"/>
          </ac:graphicFrameMkLst>
        </pc:graphicFrameChg>
      </pc:sldChg>
      <pc:sldChg chg="del">
        <pc:chgData name="Sameer Vermani" userId="9be839be-9431-4430-9a85-afa36f2ea81d" providerId="ADAL" clId="{7BAC274C-42B3-4B9F-A445-DCAE9D58ABE9}" dt="2020-08-17T21:54:09.358" v="238" actId="2696"/>
        <pc:sldMkLst>
          <pc:docMk/>
          <pc:sldMk cId="1725847359" sldId="1491"/>
        </pc:sldMkLst>
      </pc:sldChg>
      <pc:sldChg chg="del">
        <pc:chgData name="Sameer Vermani" userId="9be839be-9431-4430-9a85-afa36f2ea81d" providerId="ADAL" clId="{7BAC274C-42B3-4B9F-A445-DCAE9D58ABE9}" dt="2020-08-17T21:59:37.332" v="266" actId="2696"/>
        <pc:sldMkLst>
          <pc:docMk/>
          <pc:sldMk cId="2426974677" sldId="1514"/>
        </pc:sldMkLst>
      </pc:sldChg>
      <pc:sldChg chg="modSp ord">
        <pc:chgData name="Sameer Vermani" userId="9be839be-9431-4430-9a85-afa36f2ea81d" providerId="ADAL" clId="{7BAC274C-42B3-4B9F-A445-DCAE9D58ABE9}" dt="2020-08-17T23:53:33.952" v="1050" actId="20577"/>
        <pc:sldMkLst>
          <pc:docMk/>
          <pc:sldMk cId="3074268180" sldId="1518"/>
        </pc:sldMkLst>
        <pc:spChg chg="mod">
          <ac:chgData name="Sameer Vermani" userId="9be839be-9431-4430-9a85-afa36f2ea81d" providerId="ADAL" clId="{7BAC274C-42B3-4B9F-A445-DCAE9D58ABE9}" dt="2020-08-17T23:53:33.952" v="1050" actId="20577"/>
          <ac:spMkLst>
            <pc:docMk/>
            <pc:sldMk cId="3074268180" sldId="1518"/>
            <ac:spMk id="3" creationId="{EA29826D-278F-47B2-AE6F-21AAE5098CE2}"/>
          </ac:spMkLst>
        </pc:spChg>
      </pc:sldChg>
      <pc:sldChg chg="modSp">
        <pc:chgData name="Sameer Vermani" userId="9be839be-9431-4430-9a85-afa36f2ea81d" providerId="ADAL" clId="{7BAC274C-42B3-4B9F-A445-DCAE9D58ABE9}" dt="2020-08-18T06:09:03.484" v="1362" actId="20577"/>
        <pc:sldMkLst>
          <pc:docMk/>
          <pc:sldMk cId="2011908186" sldId="1525"/>
        </pc:sldMkLst>
        <pc:spChg chg="mod">
          <ac:chgData name="Sameer Vermani" userId="9be839be-9431-4430-9a85-afa36f2ea81d" providerId="ADAL" clId="{7BAC274C-42B3-4B9F-A445-DCAE9D58ABE9}" dt="2020-08-18T06:09:03.484" v="1362" actId="20577"/>
          <ac:spMkLst>
            <pc:docMk/>
            <pc:sldMk cId="2011908186" sldId="1525"/>
            <ac:spMk id="3" creationId="{BA1B61E6-6C13-4DB9-85F7-0CFBB42AAD58}"/>
          </ac:spMkLst>
        </pc:spChg>
      </pc:sldChg>
      <pc:sldChg chg="del">
        <pc:chgData name="Sameer Vermani" userId="9be839be-9431-4430-9a85-afa36f2ea81d" providerId="ADAL" clId="{7BAC274C-42B3-4B9F-A445-DCAE9D58ABE9}" dt="2020-08-17T21:54:15.817" v="239" actId="2696"/>
        <pc:sldMkLst>
          <pc:docMk/>
          <pc:sldMk cId="2648907584" sldId="1530"/>
        </pc:sldMkLst>
      </pc:sldChg>
      <pc:sldChg chg="del">
        <pc:chgData name="Sameer Vermani" userId="9be839be-9431-4430-9a85-afa36f2ea81d" providerId="ADAL" clId="{7BAC274C-42B3-4B9F-A445-DCAE9D58ABE9}" dt="2020-08-18T06:05:26.253" v="1324" actId="2696"/>
        <pc:sldMkLst>
          <pc:docMk/>
          <pc:sldMk cId="3060944698" sldId="1532"/>
        </pc:sldMkLst>
      </pc:sldChg>
      <pc:sldChg chg="add">
        <pc:chgData name="Sameer Vermani" userId="9be839be-9431-4430-9a85-afa36f2ea81d" providerId="ADAL" clId="{7BAC274C-42B3-4B9F-A445-DCAE9D58ABE9}" dt="2020-08-18T06:05:32.211" v="1325"/>
        <pc:sldMkLst>
          <pc:docMk/>
          <pc:sldMk cId="4181544952" sldId="1532"/>
        </pc:sldMkLst>
      </pc:sldChg>
      <pc:sldChg chg="modSp">
        <pc:chgData name="Sameer Vermani" userId="9be839be-9431-4430-9a85-afa36f2ea81d" providerId="ADAL" clId="{7BAC274C-42B3-4B9F-A445-DCAE9D58ABE9}" dt="2020-08-18T06:06:00.318" v="1342" actId="20577"/>
        <pc:sldMkLst>
          <pc:docMk/>
          <pc:sldMk cId="3610721206" sldId="1539"/>
        </pc:sldMkLst>
        <pc:spChg chg="mod">
          <ac:chgData name="Sameer Vermani" userId="9be839be-9431-4430-9a85-afa36f2ea81d" providerId="ADAL" clId="{7BAC274C-42B3-4B9F-A445-DCAE9D58ABE9}" dt="2020-08-18T06:06:00.318" v="1342" actId="20577"/>
          <ac:spMkLst>
            <pc:docMk/>
            <pc:sldMk cId="3610721206" sldId="1539"/>
            <ac:spMk id="3" creationId="{1D2C49A0-C5CC-4716-BD94-CF76DE0329D3}"/>
          </ac:spMkLst>
        </pc:spChg>
      </pc:sldChg>
      <pc:sldChg chg="modSp">
        <pc:chgData name="Sameer Vermani" userId="9be839be-9431-4430-9a85-afa36f2ea81d" providerId="ADAL" clId="{7BAC274C-42B3-4B9F-A445-DCAE9D58ABE9}" dt="2020-08-18T18:38:22.333" v="1818" actId="1076"/>
        <pc:sldMkLst>
          <pc:docMk/>
          <pc:sldMk cId="2355233619" sldId="1540"/>
        </pc:sldMkLst>
        <pc:spChg chg="mod">
          <ac:chgData name="Sameer Vermani" userId="9be839be-9431-4430-9a85-afa36f2ea81d" providerId="ADAL" clId="{7BAC274C-42B3-4B9F-A445-DCAE9D58ABE9}" dt="2020-08-17T21:53:03.341" v="227" actId="20577"/>
          <ac:spMkLst>
            <pc:docMk/>
            <pc:sldMk cId="2355233619" sldId="1540"/>
            <ac:spMk id="3" creationId="{A02B1118-F8C1-448A-B988-BDD05181B577}"/>
          </ac:spMkLst>
        </pc:spChg>
        <pc:spChg chg="mod">
          <ac:chgData name="Sameer Vermani" userId="9be839be-9431-4430-9a85-afa36f2ea81d" providerId="ADAL" clId="{7BAC274C-42B3-4B9F-A445-DCAE9D58ABE9}" dt="2020-08-18T18:38:22.333" v="1818" actId="1076"/>
          <ac:spMkLst>
            <pc:docMk/>
            <pc:sldMk cId="2355233619" sldId="1540"/>
            <ac:spMk id="7" creationId="{95C1AD04-CB54-464E-AE17-0F96908280D1}"/>
          </ac:spMkLst>
        </pc:spChg>
        <pc:graphicFrameChg chg="mod modGraphic">
          <ac:chgData name="Sameer Vermani" userId="9be839be-9431-4430-9a85-afa36f2ea81d" providerId="ADAL" clId="{7BAC274C-42B3-4B9F-A445-DCAE9D58ABE9}" dt="2020-08-18T18:36:21.561" v="1789" actId="20577"/>
          <ac:graphicFrameMkLst>
            <pc:docMk/>
            <pc:sldMk cId="2355233619" sldId="1540"/>
            <ac:graphicFrameMk id="13" creationId="{936B5519-E346-45D5-8000-AA62D11855E0}"/>
          </ac:graphicFrameMkLst>
        </pc:graphicFrameChg>
        <pc:cxnChg chg="mod">
          <ac:chgData name="Sameer Vermani" userId="9be839be-9431-4430-9a85-afa36f2ea81d" providerId="ADAL" clId="{7BAC274C-42B3-4B9F-A445-DCAE9D58ABE9}" dt="2020-08-18T18:36:27.046" v="1790" actId="1076"/>
          <ac:cxnSpMkLst>
            <pc:docMk/>
            <pc:sldMk cId="2355233619" sldId="1540"/>
            <ac:cxnSpMk id="10" creationId="{75D5A728-569B-4BF9-B7D5-E59B3FA7AC80}"/>
          </ac:cxnSpMkLst>
        </pc:cxnChg>
      </pc:sldChg>
      <pc:sldChg chg="ord">
        <pc:chgData name="Sameer Vermani" userId="9be839be-9431-4430-9a85-afa36f2ea81d" providerId="ADAL" clId="{7BAC274C-42B3-4B9F-A445-DCAE9D58ABE9}" dt="2020-08-17T22:12:29.810" v="686"/>
        <pc:sldMkLst>
          <pc:docMk/>
          <pc:sldMk cId="3003998508" sldId="1541"/>
        </pc:sldMkLst>
      </pc:sldChg>
      <pc:sldChg chg="del">
        <pc:chgData name="Sameer Vermani" userId="9be839be-9431-4430-9a85-afa36f2ea81d" providerId="ADAL" clId="{7BAC274C-42B3-4B9F-A445-DCAE9D58ABE9}" dt="2020-08-17T21:55:27.869" v="243" actId="2696"/>
        <pc:sldMkLst>
          <pc:docMk/>
          <pc:sldMk cId="1786681131" sldId="1544"/>
        </pc:sldMkLst>
      </pc:sldChg>
      <pc:sldChg chg="modSp">
        <pc:chgData name="Sameer Vermani" userId="9be839be-9431-4430-9a85-afa36f2ea81d" providerId="ADAL" clId="{7BAC274C-42B3-4B9F-A445-DCAE9D58ABE9}" dt="2020-08-18T00:02:51.690" v="1254" actId="404"/>
        <pc:sldMkLst>
          <pc:docMk/>
          <pc:sldMk cId="1132236117" sldId="1545"/>
        </pc:sldMkLst>
        <pc:spChg chg="mod">
          <ac:chgData name="Sameer Vermani" userId="9be839be-9431-4430-9a85-afa36f2ea81d" providerId="ADAL" clId="{7BAC274C-42B3-4B9F-A445-DCAE9D58ABE9}" dt="2020-08-18T00:02:51.690" v="1254" actId="404"/>
          <ac:spMkLst>
            <pc:docMk/>
            <pc:sldMk cId="1132236117" sldId="1545"/>
            <ac:spMk id="3" creationId="{CB35909A-6F51-4128-88F1-B27B73AD4D18}"/>
          </ac:spMkLst>
        </pc:spChg>
      </pc:sldChg>
      <pc:sldChg chg="modSp">
        <pc:chgData name="Sameer Vermani" userId="9be839be-9431-4430-9a85-afa36f2ea81d" providerId="ADAL" clId="{7BAC274C-42B3-4B9F-A445-DCAE9D58ABE9}" dt="2020-08-18T06:15:16.683" v="1455" actId="15"/>
        <pc:sldMkLst>
          <pc:docMk/>
          <pc:sldMk cId="2096578871" sldId="1548"/>
        </pc:sldMkLst>
        <pc:spChg chg="mod">
          <ac:chgData name="Sameer Vermani" userId="9be839be-9431-4430-9a85-afa36f2ea81d" providerId="ADAL" clId="{7BAC274C-42B3-4B9F-A445-DCAE9D58ABE9}" dt="2020-08-18T06:15:16.683" v="1455" actId="15"/>
          <ac:spMkLst>
            <pc:docMk/>
            <pc:sldMk cId="2096578871" sldId="1548"/>
            <ac:spMk id="3" creationId="{A6FB51B5-8882-4927-B7D4-4B50BD552FFC}"/>
          </ac:spMkLst>
        </pc:spChg>
      </pc:sldChg>
      <pc:sldChg chg="modSp">
        <pc:chgData name="Sameer Vermani" userId="9be839be-9431-4430-9a85-afa36f2ea81d" providerId="ADAL" clId="{7BAC274C-42B3-4B9F-A445-DCAE9D58ABE9}" dt="2020-08-18T06:10:04.953" v="1363" actId="20577"/>
        <pc:sldMkLst>
          <pc:docMk/>
          <pc:sldMk cId="1571352292" sldId="1549"/>
        </pc:sldMkLst>
        <pc:spChg chg="mod">
          <ac:chgData name="Sameer Vermani" userId="9be839be-9431-4430-9a85-afa36f2ea81d" providerId="ADAL" clId="{7BAC274C-42B3-4B9F-A445-DCAE9D58ABE9}" dt="2020-08-18T06:10:04.953" v="1363" actId="20577"/>
          <ac:spMkLst>
            <pc:docMk/>
            <pc:sldMk cId="1571352292" sldId="1549"/>
            <ac:spMk id="3" creationId="{5213281B-6DB4-46B3-A3D2-39EDDEDEE4A9}"/>
          </ac:spMkLst>
        </pc:spChg>
      </pc:sldChg>
      <pc:sldChg chg="modSp">
        <pc:chgData name="Sameer Vermani" userId="9be839be-9431-4430-9a85-afa36f2ea81d" providerId="ADAL" clId="{7BAC274C-42B3-4B9F-A445-DCAE9D58ABE9}" dt="2020-08-18T06:16:30.075" v="1463" actId="20577"/>
        <pc:sldMkLst>
          <pc:docMk/>
          <pc:sldMk cId="16366256" sldId="1552"/>
        </pc:sldMkLst>
        <pc:spChg chg="mod">
          <ac:chgData name="Sameer Vermani" userId="9be839be-9431-4430-9a85-afa36f2ea81d" providerId="ADAL" clId="{7BAC274C-42B3-4B9F-A445-DCAE9D58ABE9}" dt="2020-08-18T06:16:30.075" v="1463" actId="20577"/>
          <ac:spMkLst>
            <pc:docMk/>
            <pc:sldMk cId="16366256" sldId="1552"/>
            <ac:spMk id="2" creationId="{2DD5EFF1-263B-4664-9509-F3280AA72AF9}"/>
          </ac:spMkLst>
        </pc:spChg>
        <pc:spChg chg="mod">
          <ac:chgData name="Sameer Vermani" userId="9be839be-9431-4430-9a85-afa36f2ea81d" providerId="ADAL" clId="{7BAC274C-42B3-4B9F-A445-DCAE9D58ABE9}" dt="2020-08-18T00:03:26.033" v="1256" actId="404"/>
          <ac:spMkLst>
            <pc:docMk/>
            <pc:sldMk cId="16366256" sldId="1552"/>
            <ac:spMk id="3" creationId="{4C0AB05A-6DB2-4042-BFD2-E456370F8E4B}"/>
          </ac:spMkLst>
        </pc:spChg>
      </pc:sldChg>
      <pc:sldChg chg="modSp">
        <pc:chgData name="Sameer Vermani" userId="9be839be-9431-4430-9a85-afa36f2ea81d" providerId="ADAL" clId="{7BAC274C-42B3-4B9F-A445-DCAE9D58ABE9}" dt="2020-08-18T18:26:29.544" v="1732" actId="1035"/>
        <pc:sldMkLst>
          <pc:docMk/>
          <pc:sldMk cId="845182347" sldId="1553"/>
        </pc:sldMkLst>
        <pc:spChg chg="mod">
          <ac:chgData name="Sameer Vermani" userId="9be839be-9431-4430-9a85-afa36f2ea81d" providerId="ADAL" clId="{7BAC274C-42B3-4B9F-A445-DCAE9D58ABE9}" dt="2020-08-18T18:26:14.116" v="1730" actId="1076"/>
          <ac:spMkLst>
            <pc:docMk/>
            <pc:sldMk cId="845182347" sldId="1553"/>
            <ac:spMk id="2" creationId="{271B9336-59A1-4CC3-A8F8-6A7FA430C7EB}"/>
          </ac:spMkLst>
        </pc:spChg>
        <pc:spChg chg="mod">
          <ac:chgData name="Sameer Vermani" userId="9be839be-9431-4430-9a85-afa36f2ea81d" providerId="ADAL" clId="{7BAC274C-42B3-4B9F-A445-DCAE9D58ABE9}" dt="2020-08-18T18:26:29.544" v="1732" actId="1035"/>
          <ac:spMkLst>
            <pc:docMk/>
            <pc:sldMk cId="845182347" sldId="1553"/>
            <ac:spMk id="3" creationId="{902C0238-2EE5-4B6E-A934-08FCBD6CD9CD}"/>
          </ac:spMkLst>
        </pc:spChg>
        <pc:graphicFrameChg chg="mod modGraphic">
          <ac:chgData name="Sameer Vermani" userId="9be839be-9431-4430-9a85-afa36f2ea81d" providerId="ADAL" clId="{7BAC274C-42B3-4B9F-A445-DCAE9D58ABE9}" dt="2020-08-18T18:26:05.034" v="1729" actId="1038"/>
          <ac:graphicFrameMkLst>
            <pc:docMk/>
            <pc:sldMk cId="845182347" sldId="1553"/>
            <ac:graphicFrameMk id="7" creationId="{06C3FC70-1C05-4A0A-B3B6-402EBEEF5172}"/>
          </ac:graphicFrameMkLst>
        </pc:graphicFrameChg>
      </pc:sldChg>
      <pc:sldChg chg="modSp">
        <pc:chgData name="Sameer Vermani" userId="9be839be-9431-4430-9a85-afa36f2ea81d" providerId="ADAL" clId="{7BAC274C-42B3-4B9F-A445-DCAE9D58ABE9}" dt="2020-08-18T06:16:24.479" v="1462" actId="20577"/>
        <pc:sldMkLst>
          <pc:docMk/>
          <pc:sldMk cId="3727872886" sldId="1557"/>
        </pc:sldMkLst>
        <pc:spChg chg="mod">
          <ac:chgData name="Sameer Vermani" userId="9be839be-9431-4430-9a85-afa36f2ea81d" providerId="ADAL" clId="{7BAC274C-42B3-4B9F-A445-DCAE9D58ABE9}" dt="2020-08-18T06:16:24.479" v="1462" actId="20577"/>
          <ac:spMkLst>
            <pc:docMk/>
            <pc:sldMk cId="3727872886" sldId="1557"/>
            <ac:spMk id="2" creationId="{9998AB4B-F921-4008-9796-0B177F4DA31B}"/>
          </ac:spMkLst>
        </pc:spChg>
        <pc:spChg chg="mod">
          <ac:chgData name="Sameer Vermani" userId="9be839be-9431-4430-9a85-afa36f2ea81d" providerId="ADAL" clId="{7BAC274C-42B3-4B9F-A445-DCAE9D58ABE9}" dt="2020-08-18T00:03:19.535" v="1255" actId="404"/>
          <ac:spMkLst>
            <pc:docMk/>
            <pc:sldMk cId="3727872886" sldId="1557"/>
            <ac:spMk id="3" creationId="{28C554DA-39EA-42A6-A001-4693850C0E58}"/>
          </ac:spMkLst>
        </pc:spChg>
      </pc:sldChg>
      <pc:sldChg chg="del">
        <pc:chgData name="Sameer Vermani" userId="9be839be-9431-4430-9a85-afa36f2ea81d" providerId="ADAL" clId="{7BAC274C-42B3-4B9F-A445-DCAE9D58ABE9}" dt="2020-08-17T23:57:44.766" v="1142" actId="2696"/>
        <pc:sldMkLst>
          <pc:docMk/>
          <pc:sldMk cId="3452529752" sldId="1560"/>
        </pc:sldMkLst>
      </pc:sldChg>
      <pc:sldChg chg="add">
        <pc:chgData name="Sameer Vermani" userId="9be839be-9431-4430-9a85-afa36f2ea81d" providerId="ADAL" clId="{7BAC274C-42B3-4B9F-A445-DCAE9D58ABE9}" dt="2020-08-17T23:57:50.363" v="1143"/>
        <pc:sldMkLst>
          <pc:docMk/>
          <pc:sldMk cId="3692020506" sldId="1560"/>
        </pc:sldMkLst>
      </pc:sldChg>
      <pc:sldChg chg="del">
        <pc:chgData name="Sameer Vermani" userId="9be839be-9431-4430-9a85-afa36f2ea81d" providerId="ADAL" clId="{7BAC274C-42B3-4B9F-A445-DCAE9D58ABE9}" dt="2020-08-17T23:57:44.747" v="1141" actId="2696"/>
        <pc:sldMkLst>
          <pc:docMk/>
          <pc:sldMk cId="1048236662" sldId="1561"/>
        </pc:sldMkLst>
      </pc:sldChg>
      <pc:sldChg chg="add">
        <pc:chgData name="Sameer Vermani" userId="9be839be-9431-4430-9a85-afa36f2ea81d" providerId="ADAL" clId="{7BAC274C-42B3-4B9F-A445-DCAE9D58ABE9}" dt="2020-08-17T23:57:50.363" v="1143"/>
        <pc:sldMkLst>
          <pc:docMk/>
          <pc:sldMk cId="2340763118" sldId="1561"/>
        </pc:sldMkLst>
      </pc:sldChg>
      <pc:sldChg chg="addSp delSp modSp">
        <pc:chgData name="Sameer Vermani" userId="9be839be-9431-4430-9a85-afa36f2ea81d" providerId="ADAL" clId="{7BAC274C-42B3-4B9F-A445-DCAE9D58ABE9}" dt="2020-08-18T06:16:14.775" v="1460" actId="20577"/>
        <pc:sldMkLst>
          <pc:docMk/>
          <pc:sldMk cId="2711040730" sldId="1562"/>
        </pc:sldMkLst>
        <pc:spChg chg="mod">
          <ac:chgData name="Sameer Vermani" userId="9be839be-9431-4430-9a85-afa36f2ea81d" providerId="ADAL" clId="{7BAC274C-42B3-4B9F-A445-DCAE9D58ABE9}" dt="2020-08-18T06:16:14.775" v="1460" actId="20577"/>
          <ac:spMkLst>
            <pc:docMk/>
            <pc:sldMk cId="2711040730" sldId="1562"/>
            <ac:spMk id="2" creationId="{FA8E218A-6C40-4382-B70A-AE6E7EE2B87B}"/>
          </ac:spMkLst>
        </pc:spChg>
        <pc:spChg chg="mod">
          <ac:chgData name="Sameer Vermani" userId="9be839be-9431-4430-9a85-afa36f2ea81d" providerId="ADAL" clId="{7BAC274C-42B3-4B9F-A445-DCAE9D58ABE9}" dt="2020-08-17T23:54:21.078" v="1063" actId="20577"/>
          <ac:spMkLst>
            <pc:docMk/>
            <pc:sldMk cId="2711040730" sldId="1562"/>
            <ac:spMk id="3" creationId="{3FA9DA6C-19AB-4B5C-B957-FA38C8B11ADA}"/>
          </ac:spMkLst>
        </pc:spChg>
        <pc:spChg chg="add del">
          <ac:chgData name="Sameer Vermani" userId="9be839be-9431-4430-9a85-afa36f2ea81d" providerId="ADAL" clId="{7BAC274C-42B3-4B9F-A445-DCAE9D58ABE9}" dt="2020-08-18T06:13:19.119" v="1396"/>
          <ac:spMkLst>
            <pc:docMk/>
            <pc:sldMk cId="2711040730" sldId="1562"/>
            <ac:spMk id="7" creationId="{CC2EC068-22CF-4DD2-BE12-F63F3E3871C9}"/>
          </ac:spMkLst>
        </pc:spChg>
      </pc:sldChg>
      <pc:sldChg chg="modSp">
        <pc:chgData name="Sameer Vermani" userId="9be839be-9431-4430-9a85-afa36f2ea81d" providerId="ADAL" clId="{7BAC274C-42B3-4B9F-A445-DCAE9D58ABE9}" dt="2020-08-18T06:16:35.688" v="1464" actId="20577"/>
        <pc:sldMkLst>
          <pc:docMk/>
          <pc:sldMk cId="860140241" sldId="1563"/>
        </pc:sldMkLst>
        <pc:spChg chg="mod">
          <ac:chgData name="Sameer Vermani" userId="9be839be-9431-4430-9a85-afa36f2ea81d" providerId="ADAL" clId="{7BAC274C-42B3-4B9F-A445-DCAE9D58ABE9}" dt="2020-08-18T06:16:35.688" v="1464" actId="20577"/>
          <ac:spMkLst>
            <pc:docMk/>
            <pc:sldMk cId="860140241" sldId="1563"/>
            <ac:spMk id="2" creationId="{1E5C36D7-B0B6-40F2-BA15-5C96E08C596E}"/>
          </ac:spMkLst>
        </pc:spChg>
        <pc:spChg chg="mod">
          <ac:chgData name="Sameer Vermani" userId="9be839be-9431-4430-9a85-afa36f2ea81d" providerId="ADAL" clId="{7BAC274C-42B3-4B9F-A445-DCAE9D58ABE9}" dt="2020-08-18T00:03:31.852" v="1257" actId="404"/>
          <ac:spMkLst>
            <pc:docMk/>
            <pc:sldMk cId="860140241" sldId="1563"/>
            <ac:spMk id="3" creationId="{B77F5A04-8F45-4A86-9495-314C22E7526F}"/>
          </ac:spMkLst>
        </pc:spChg>
      </pc:sldChg>
      <pc:sldChg chg="modSp">
        <pc:chgData name="Sameer Vermani" userId="9be839be-9431-4430-9a85-afa36f2ea81d" providerId="ADAL" clId="{7BAC274C-42B3-4B9F-A445-DCAE9D58ABE9}" dt="2020-08-18T06:16:42.114" v="1465" actId="20577"/>
        <pc:sldMkLst>
          <pc:docMk/>
          <pc:sldMk cId="3623510391" sldId="1564"/>
        </pc:sldMkLst>
        <pc:spChg chg="mod">
          <ac:chgData name="Sameer Vermani" userId="9be839be-9431-4430-9a85-afa36f2ea81d" providerId="ADAL" clId="{7BAC274C-42B3-4B9F-A445-DCAE9D58ABE9}" dt="2020-08-18T06:16:42.114" v="1465" actId="20577"/>
          <ac:spMkLst>
            <pc:docMk/>
            <pc:sldMk cId="3623510391" sldId="1564"/>
            <ac:spMk id="2" creationId="{D8B12FEE-A86D-466F-8ECC-8F3FE75829D4}"/>
          </ac:spMkLst>
        </pc:spChg>
        <pc:spChg chg="mod">
          <ac:chgData name="Sameer Vermani" userId="9be839be-9431-4430-9a85-afa36f2ea81d" providerId="ADAL" clId="{7BAC274C-42B3-4B9F-A445-DCAE9D58ABE9}" dt="2020-08-18T00:03:48.124" v="1259" actId="403"/>
          <ac:spMkLst>
            <pc:docMk/>
            <pc:sldMk cId="3623510391" sldId="1564"/>
            <ac:spMk id="3" creationId="{0651242F-63F3-4799-A741-69A41F7DF9CD}"/>
          </ac:spMkLst>
        </pc:spChg>
      </pc:sldChg>
      <pc:sldChg chg="modSp">
        <pc:chgData name="Sameer Vermani" userId="9be839be-9431-4430-9a85-afa36f2ea81d" providerId="ADAL" clId="{7BAC274C-42B3-4B9F-A445-DCAE9D58ABE9}" dt="2020-08-18T06:03:45.219" v="1263" actId="20577"/>
        <pc:sldMkLst>
          <pc:docMk/>
          <pc:sldMk cId="1643007617" sldId="1565"/>
        </pc:sldMkLst>
        <pc:spChg chg="mod">
          <ac:chgData name="Sameer Vermani" userId="9be839be-9431-4430-9a85-afa36f2ea81d" providerId="ADAL" clId="{7BAC274C-42B3-4B9F-A445-DCAE9D58ABE9}" dt="2020-08-18T06:03:45.219" v="1263" actId="20577"/>
          <ac:spMkLst>
            <pc:docMk/>
            <pc:sldMk cId="1643007617" sldId="1565"/>
            <ac:spMk id="3" creationId="{DEC25912-FAAC-4FD0-9749-56E30540D310}"/>
          </ac:spMkLst>
        </pc:spChg>
      </pc:sldChg>
      <pc:sldChg chg="modSp add">
        <pc:chgData name="Sameer Vermani" userId="9be839be-9431-4430-9a85-afa36f2ea81d" providerId="ADAL" clId="{7BAC274C-42B3-4B9F-A445-DCAE9D58ABE9}" dt="2020-08-17T21:49:58.933" v="221" actId="20577"/>
        <pc:sldMkLst>
          <pc:docMk/>
          <pc:sldMk cId="3986989235" sldId="1566"/>
        </pc:sldMkLst>
        <pc:spChg chg="mod">
          <ac:chgData name="Sameer Vermani" userId="9be839be-9431-4430-9a85-afa36f2ea81d" providerId="ADAL" clId="{7BAC274C-42B3-4B9F-A445-DCAE9D58ABE9}" dt="2020-08-17T21:48:57.174" v="34" actId="20577"/>
          <ac:spMkLst>
            <pc:docMk/>
            <pc:sldMk cId="3986989235" sldId="1566"/>
            <ac:spMk id="2" creationId="{4EF4E63A-3405-49BB-891C-D6D24C9236FA}"/>
          </ac:spMkLst>
        </pc:spChg>
        <pc:spChg chg="mod">
          <ac:chgData name="Sameer Vermani" userId="9be839be-9431-4430-9a85-afa36f2ea81d" providerId="ADAL" clId="{7BAC274C-42B3-4B9F-A445-DCAE9D58ABE9}" dt="2020-08-17T21:49:58.933" v="221" actId="20577"/>
          <ac:spMkLst>
            <pc:docMk/>
            <pc:sldMk cId="3986989235" sldId="1566"/>
            <ac:spMk id="3" creationId="{C5AF7588-B9E6-4A63-8395-6D55A23A4A32}"/>
          </ac:spMkLst>
        </pc:spChg>
      </pc:sldChg>
      <pc:sldChg chg="modSp add ord">
        <pc:chgData name="Sameer Vermani" userId="9be839be-9431-4430-9a85-afa36f2ea81d" providerId="ADAL" clId="{7BAC274C-42B3-4B9F-A445-DCAE9D58ABE9}" dt="2020-08-18T16:52:57.431" v="1565" actId="20577"/>
        <pc:sldMkLst>
          <pc:docMk/>
          <pc:sldMk cId="1399967207" sldId="1567"/>
        </pc:sldMkLst>
        <pc:spChg chg="mod">
          <ac:chgData name="Sameer Vermani" userId="9be839be-9431-4430-9a85-afa36f2ea81d" providerId="ADAL" clId="{7BAC274C-42B3-4B9F-A445-DCAE9D58ABE9}" dt="2020-08-17T22:00:05.340" v="269"/>
          <ac:spMkLst>
            <pc:docMk/>
            <pc:sldMk cId="1399967207" sldId="1567"/>
            <ac:spMk id="2" creationId="{492400D7-628E-4DBE-B861-4C3221DC0B8C}"/>
          </ac:spMkLst>
        </pc:spChg>
        <pc:spChg chg="mod">
          <ac:chgData name="Sameer Vermani" userId="9be839be-9431-4430-9a85-afa36f2ea81d" providerId="ADAL" clId="{7BAC274C-42B3-4B9F-A445-DCAE9D58ABE9}" dt="2020-08-18T16:52:57.431" v="1565" actId="20577"/>
          <ac:spMkLst>
            <pc:docMk/>
            <pc:sldMk cId="1399967207" sldId="1567"/>
            <ac:spMk id="3" creationId="{EF591422-2813-4DE8-8D0E-AB90CC4A8667}"/>
          </ac:spMkLst>
        </pc:spChg>
      </pc:sldChg>
      <pc:sldChg chg="addSp delSp modSp add">
        <pc:chgData name="Sameer Vermani" userId="9be839be-9431-4430-9a85-afa36f2ea81d" providerId="ADAL" clId="{7BAC274C-42B3-4B9F-A445-DCAE9D58ABE9}" dt="2020-08-18T06:10:51.312" v="1394" actId="20577"/>
        <pc:sldMkLst>
          <pc:docMk/>
          <pc:sldMk cId="3528445866" sldId="1568"/>
        </pc:sldMkLst>
        <pc:spChg chg="del">
          <ac:chgData name="Sameer Vermani" userId="9be839be-9431-4430-9a85-afa36f2ea81d" providerId="ADAL" clId="{7BAC274C-42B3-4B9F-A445-DCAE9D58ABE9}" dt="2020-08-17T22:12:38.576" v="688"/>
          <ac:spMkLst>
            <pc:docMk/>
            <pc:sldMk cId="3528445866" sldId="1568"/>
            <ac:spMk id="2" creationId="{9583F2DB-C1E9-43EE-8B29-705570989864}"/>
          </ac:spMkLst>
        </pc:spChg>
        <pc:spChg chg="del">
          <ac:chgData name="Sameer Vermani" userId="9be839be-9431-4430-9a85-afa36f2ea81d" providerId="ADAL" clId="{7BAC274C-42B3-4B9F-A445-DCAE9D58ABE9}" dt="2020-08-17T22:12:38.576" v="688"/>
          <ac:spMkLst>
            <pc:docMk/>
            <pc:sldMk cId="3528445866" sldId="1568"/>
            <ac:spMk id="3" creationId="{EAF40B53-752F-4BC3-8BE8-991B4AFE0CE8}"/>
          </ac:spMkLst>
        </pc:spChg>
        <pc:spChg chg="add mod">
          <ac:chgData name="Sameer Vermani" userId="9be839be-9431-4430-9a85-afa36f2ea81d" providerId="ADAL" clId="{7BAC274C-42B3-4B9F-A445-DCAE9D58ABE9}" dt="2020-08-17T22:12:42.368" v="696" actId="20577"/>
          <ac:spMkLst>
            <pc:docMk/>
            <pc:sldMk cId="3528445866" sldId="1568"/>
            <ac:spMk id="7" creationId="{BA8F127E-877E-4A81-8CC1-589190D19AD1}"/>
          </ac:spMkLst>
        </pc:spChg>
        <pc:spChg chg="add mod">
          <ac:chgData name="Sameer Vermani" userId="9be839be-9431-4430-9a85-afa36f2ea81d" providerId="ADAL" clId="{7BAC274C-42B3-4B9F-A445-DCAE9D58ABE9}" dt="2020-08-18T06:10:51.312" v="1394" actId="20577"/>
          <ac:spMkLst>
            <pc:docMk/>
            <pc:sldMk cId="3528445866" sldId="1568"/>
            <ac:spMk id="8" creationId="{A9B898A4-CD2A-4BFB-8087-C3D73CAF3BE6}"/>
          </ac:spMkLst>
        </pc:spChg>
      </pc:sldChg>
      <pc:sldChg chg="modSp add">
        <pc:chgData name="Sameer Vermani" userId="9be839be-9431-4430-9a85-afa36f2ea81d" providerId="ADAL" clId="{7BAC274C-42B3-4B9F-A445-DCAE9D58ABE9}" dt="2020-08-18T06:16:18.570" v="1461" actId="20577"/>
        <pc:sldMkLst>
          <pc:docMk/>
          <pc:sldMk cId="1250132757" sldId="1569"/>
        </pc:sldMkLst>
        <pc:spChg chg="mod">
          <ac:chgData name="Sameer Vermani" userId="9be839be-9431-4430-9a85-afa36f2ea81d" providerId="ADAL" clId="{7BAC274C-42B3-4B9F-A445-DCAE9D58ABE9}" dt="2020-08-18T06:16:18.570" v="1461" actId="20577"/>
          <ac:spMkLst>
            <pc:docMk/>
            <pc:sldMk cId="1250132757" sldId="1569"/>
            <ac:spMk id="2" creationId="{1D7D7A26-1CA1-4BE2-A2C2-AAC9CDDFB736}"/>
          </ac:spMkLst>
        </pc:spChg>
        <pc:spChg chg="mod">
          <ac:chgData name="Sameer Vermani" userId="9be839be-9431-4430-9a85-afa36f2ea81d" providerId="ADAL" clId="{7BAC274C-42B3-4B9F-A445-DCAE9D58ABE9}" dt="2020-08-18T06:13:27.202" v="1401"/>
          <ac:spMkLst>
            <pc:docMk/>
            <pc:sldMk cId="1250132757" sldId="1569"/>
            <ac:spMk id="3" creationId="{D961D007-8268-4BF3-B58F-A15711EF07CD}"/>
          </ac:spMkLst>
        </pc:spChg>
      </pc:sldChg>
      <pc:sldChg chg="modSp add">
        <pc:chgData name="Sameer Vermani" userId="9be839be-9431-4430-9a85-afa36f2ea81d" providerId="ADAL" clId="{7BAC274C-42B3-4B9F-A445-DCAE9D58ABE9}" dt="2020-08-18T06:18:19.944" v="1544" actId="20577"/>
        <pc:sldMkLst>
          <pc:docMk/>
          <pc:sldMk cId="1335116008" sldId="1570"/>
        </pc:sldMkLst>
        <pc:spChg chg="mod">
          <ac:chgData name="Sameer Vermani" userId="9be839be-9431-4430-9a85-afa36f2ea81d" providerId="ADAL" clId="{7BAC274C-42B3-4B9F-A445-DCAE9D58ABE9}" dt="2020-08-18T06:16:09.839" v="1459" actId="20577"/>
          <ac:spMkLst>
            <pc:docMk/>
            <pc:sldMk cId="1335116008" sldId="1570"/>
            <ac:spMk id="2" creationId="{2FEEBD9F-7E97-4F30-9FAB-631267AE24BC}"/>
          </ac:spMkLst>
        </pc:spChg>
        <pc:spChg chg="mod">
          <ac:chgData name="Sameer Vermani" userId="9be839be-9431-4430-9a85-afa36f2ea81d" providerId="ADAL" clId="{7BAC274C-42B3-4B9F-A445-DCAE9D58ABE9}" dt="2020-08-18T06:18:19.944" v="1544" actId="20577"/>
          <ac:spMkLst>
            <pc:docMk/>
            <pc:sldMk cId="1335116008" sldId="1570"/>
            <ac:spMk id="3" creationId="{2FF3E396-41E8-43D5-B7CC-5BB398D81DA4}"/>
          </ac:spMkLst>
        </pc:spChg>
      </pc:sldChg>
      <pc:sldMasterChg chg="modSp">
        <pc:chgData name="Sameer Vermani" userId="9be839be-9431-4430-9a85-afa36f2ea81d" providerId="ADAL" clId="{7BAC274C-42B3-4B9F-A445-DCAE9D58ABE9}" dt="2020-08-17T23:50:51.243" v="1019" actId="20577"/>
        <pc:sldMasterMkLst>
          <pc:docMk/>
          <pc:sldMasterMk cId="0" sldId="2147483648"/>
        </pc:sldMasterMkLst>
        <pc:spChg chg="mod">
          <ac:chgData name="Sameer Vermani" userId="9be839be-9431-4430-9a85-afa36f2ea81d" providerId="ADAL" clId="{7BAC274C-42B3-4B9F-A445-DCAE9D58ABE9}" dt="2020-08-17T23:50:51.243" v="1019" actId="20577"/>
          <ac:spMkLst>
            <pc:docMk/>
            <pc:sldMasterMk cId="0" sldId="2147483648"/>
            <ac:spMk id="1031" creationId="{F47EBAF5-52AC-49CF-A3FD-31E596F2D8C6}"/>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Compression Mode</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516FF7D-C4C0-4A37-991D-38CEAC93B532}" type="pres">
      <dgm:prSet presAssocID="{5D93DD35-E8F8-4535-847E-35F285AFD464}" presName="Name37" presStyleLbl="parChTrans1D2"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2" presStyleIdx="0" presStyleCnt="2">
        <dgm:presLayoutVars>
          <dgm:chPref val="3"/>
        </dgm:presLayoutVars>
      </dgm:prSet>
      <dgm:spPr/>
    </dgm:pt>
    <dgm:pt modelId="{199ED396-437F-4229-A262-073C8640C08F}" type="pres">
      <dgm:prSet presAssocID="{2D3F511F-D829-4EBF-91D4-A957B17C833C}" presName="rootConnector" presStyleLbl="node2"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3"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3" presStyleIdx="0" presStyleCnt="4">
        <dgm:presLayoutVars>
          <dgm:chPref val="3"/>
        </dgm:presLayoutVars>
      </dgm:prSet>
      <dgm:spPr/>
    </dgm:pt>
    <dgm:pt modelId="{B478A7FC-1BFE-4097-8B18-C356D59A5449}" type="pres">
      <dgm:prSet presAssocID="{6AD41656-A590-4451-A2CC-3B03E463CDE7}" presName="rootConnector" presStyleLbl="node3"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3"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3" presStyleIdx="1" presStyleCnt="4">
        <dgm:presLayoutVars>
          <dgm:chPref val="3"/>
        </dgm:presLayoutVars>
      </dgm:prSet>
      <dgm:spPr/>
    </dgm:pt>
    <dgm:pt modelId="{F8FC448D-099C-45F8-8332-7A93F0D16FAF}" type="pres">
      <dgm:prSet presAssocID="{C6C731E1-853D-4422-9630-A3A5A4202358}" presName="rootConnector" presStyleLbl="node3"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3"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3" presStyleIdx="2" presStyleCnt="4">
        <dgm:presLayoutVars>
          <dgm:chPref val="3"/>
        </dgm:presLayoutVars>
      </dgm:prSet>
      <dgm:spPr/>
    </dgm:pt>
    <dgm:pt modelId="{78BD4CD9-9DFC-4961-A034-BE1CA84C7B4C}" type="pres">
      <dgm:prSet presAssocID="{3499C3DE-40EC-42E0-8FC1-020FBE407A26}" presName="rootConnector" presStyleLbl="node3"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3"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3" presStyleIdx="3" presStyleCnt="4">
        <dgm:presLayoutVars>
          <dgm:chPref val="3"/>
        </dgm:presLayoutVars>
      </dgm:prSet>
      <dgm:spPr/>
    </dgm:pt>
    <dgm:pt modelId="{0BC6C3A4-6109-4D43-8099-8256B4F7ECD0}" type="pres">
      <dgm:prSet presAssocID="{44010A5C-007D-4958-A396-DE0F70164BBD}" presName="rootConnector" presStyleLbl="node3"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2"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2" presStyleIdx="1" presStyleCnt="2">
        <dgm:presLayoutVars>
          <dgm:chPref val="3"/>
        </dgm:presLayoutVars>
      </dgm:prSet>
      <dgm:spPr/>
    </dgm:pt>
    <dgm:pt modelId="{0BDF91E8-452A-4965-A93E-225C3FAFFD29}" type="pres">
      <dgm:prSet presAssocID="{2A28B2B3-4CFD-44E5-B71D-F459ADE176A6}" presName="rootConnector" presStyleLbl="node2"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DFA38C6C-DADB-48C7-B2AB-A400C5F6905D}" type="pres">
      <dgm:prSet presAssocID="{5EABAF18-CDCD-4994-8014-585850B95DE1}" presName="hierChild3" presStyleCnt="0"/>
      <dgm:spPr/>
    </dgm:pt>
  </dgm:ptLst>
  <dgm:cxnLst>
    <dgm:cxn modelId="{AEFC9402-9B71-45AD-AC2E-AFAB21133672}" type="presOf" srcId="{5E931F6F-E62C-45C0-810B-A01B393BC9F2}" destId="{7C466FCC-2571-48E6-AD5E-5BEFE31D429A}"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56F7B50B-F683-4C1D-8D4F-60731B722641}" type="presOf" srcId="{2D3F511F-D829-4EBF-91D4-A957B17C833C}" destId="{E56BB276-F592-4E19-BAED-8812BA7B3B51}" srcOrd="0" destOrd="0" presId="urn:microsoft.com/office/officeart/2005/8/layout/orgChart1"/>
    <dgm:cxn modelId="{BE151522-8E0E-4691-AEC1-FB78159CF639}" type="presOf" srcId="{3499C3DE-40EC-42E0-8FC1-020FBE407A26}" destId="{78BD4CD9-9DFC-4961-A034-BE1CA84C7B4C}" srcOrd="1" destOrd="0" presId="urn:microsoft.com/office/officeart/2005/8/layout/orgChart1"/>
    <dgm:cxn modelId="{9BEAD322-3578-4622-9865-4B3FAF1E5A75}" type="presOf" srcId="{6AD41656-A590-4451-A2CC-3B03E463CDE7}" destId="{B478A7FC-1BFE-4097-8B18-C356D59A5449}" srcOrd="1" destOrd="0" presId="urn:microsoft.com/office/officeart/2005/8/layout/orgChart1"/>
    <dgm:cxn modelId="{4CEA5561-798A-45E3-84FC-E0616B50E264}" type="presOf" srcId="{FBC9A77F-7B10-4B99-8491-1DA450363BC7}" destId="{8E88B99E-C6BC-46B7-A4AF-59B020AA98A1}" srcOrd="0" destOrd="0" presId="urn:microsoft.com/office/officeart/2005/8/layout/orgChart1"/>
    <dgm:cxn modelId="{A8B90A43-CA17-41FB-A7C6-26127481F9AF}" type="presOf" srcId="{11FF39AE-F046-4C15-B7C8-0A8043FB777B}" destId="{06C1D43B-FA0E-41E7-A2B9-C3D076E717D7}"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7DBF7649-884B-498D-876D-C61CE3211F9E}" type="presOf" srcId="{5EABAF18-CDCD-4994-8014-585850B95DE1}" destId="{1E40F94B-D6C3-4856-8162-A0A4221AAE84}" srcOrd="0" destOrd="0" presId="urn:microsoft.com/office/officeart/2005/8/layout/orgChart1"/>
    <dgm:cxn modelId="{89F7516E-8DDE-4394-8865-F535B4E83F7C}" type="presOf" srcId="{44010A5C-007D-4958-A396-DE0F70164BBD}" destId="{5F7AA44B-6F58-46D1-AA90-03FC835D0E83}" srcOrd="0" destOrd="0" presId="urn:microsoft.com/office/officeart/2005/8/layout/orgChart1"/>
    <dgm:cxn modelId="{55DB786F-297C-4A62-978C-73D17D715768}" type="presOf" srcId="{3499C3DE-40EC-42E0-8FC1-020FBE407A26}" destId="{2E8536BB-AE09-45BC-934A-EA437DDF2BE3}" srcOrd="0" destOrd="0" presId="urn:microsoft.com/office/officeart/2005/8/layout/orgChart1"/>
    <dgm:cxn modelId="{F03A4870-1434-45F0-91A3-2A8F0ED0B155}"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4A930677-18F7-400D-AE2B-77F5E01DF381}" srcId="{5EABAF18-CDCD-4994-8014-585850B95DE1}" destId="{2D3F511F-D829-4EBF-91D4-A957B17C833C}" srcOrd="0" destOrd="0" parTransId="{5D93DD35-E8F8-4535-847E-35F285AFD464}" sibTransId="{BC49A79C-7C07-4E66-8E4C-5996137D57B4}"/>
    <dgm:cxn modelId="{97425781-27E6-43C0-8703-3763CB826ADC}" type="presOf" srcId="{2A28B2B3-4CFD-44E5-B71D-F459ADE176A6}" destId="{59922ECB-39FB-4CB4-A32F-9075B10AC831}" srcOrd="0" destOrd="0" presId="urn:microsoft.com/office/officeart/2005/8/layout/orgChart1"/>
    <dgm:cxn modelId="{5E6F4488-22D7-4DDB-821F-AEC89C566215}" type="presOf" srcId="{C6C731E1-853D-4422-9630-A3A5A4202358}" destId="{F8FC448D-099C-45F8-8332-7A93F0D16FAF}" srcOrd="1" destOrd="0" presId="urn:microsoft.com/office/officeart/2005/8/layout/orgChart1"/>
    <dgm:cxn modelId="{FF10598D-39D0-43AF-8B98-55C540D26197}" type="presOf" srcId="{5D93DD35-E8F8-4535-847E-35F285AFD464}" destId="{F516FF7D-C4C0-4A37-991D-38CEAC93B532}" srcOrd="0" destOrd="0" presId="urn:microsoft.com/office/officeart/2005/8/layout/orgChart1"/>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158D0AB9-48B1-4352-8CBD-E72EC43DAED2}" type="presOf" srcId="{44010A5C-007D-4958-A396-DE0F70164BBD}" destId="{0BC6C3A4-6109-4D43-8099-8256B4F7ECD0}" srcOrd="1" destOrd="0" presId="urn:microsoft.com/office/officeart/2005/8/layout/orgChart1"/>
    <dgm:cxn modelId="{A52871B9-9168-4132-90AC-B129CFDE2A3C}" type="presOf" srcId="{6AD41656-A590-4451-A2CC-3B03E463CDE7}" destId="{4D97FECF-E521-42EC-B6E3-2EF1C02CF85C}" srcOrd="0" destOrd="0" presId="urn:microsoft.com/office/officeart/2005/8/layout/orgChart1"/>
    <dgm:cxn modelId="{BEACD4B9-6398-4481-9085-9834E2F881EF}" srcId="{5EABAF18-CDCD-4994-8014-585850B95DE1}"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782B95C3-1EC1-41AA-908F-08557A4A42C9}" type="presOf" srcId="{2D3F511F-D829-4EBF-91D4-A957B17C833C}" destId="{199ED396-437F-4229-A262-073C8640C08F}" srcOrd="1" destOrd="0" presId="urn:microsoft.com/office/officeart/2005/8/layout/orgChart1"/>
    <dgm:cxn modelId="{DBB89CDD-B9E9-4045-9AF5-3E531B6CFC4F}" type="presOf" srcId="{10BCF80C-5ABE-4C03-8142-5265912DB54B}" destId="{9D3EFB97-B22E-49DE-9C86-2D7FC413B53A}" srcOrd="0" destOrd="0" presId="urn:microsoft.com/office/officeart/2005/8/layout/orgChart1"/>
    <dgm:cxn modelId="{9584FCE4-0FC9-42CE-A9E5-261992A473DB}" type="presOf" srcId="{8BC87449-20CA-481E-BF34-999DA3E71C41}" destId="{2D84BB82-A252-4031-9C14-A0C84906EBAC}" srcOrd="0"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8429DAF2-695C-48A4-9B82-33C0E837DEE7}" type="presOf" srcId="{C6C731E1-853D-4422-9630-A3A5A4202358}" destId="{229CE40F-962A-4607-9165-A8F4CFED3C66}" srcOrd="0"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D44CDFAB-05CB-47A9-ACA7-A4D2CB913CC9}" type="presParOf" srcId="{7C0CD036-E981-40DB-910E-1096B26BC7CF}" destId="{F516FF7D-C4C0-4A37-991D-38CEAC93B532}" srcOrd="0" destOrd="0" presId="urn:microsoft.com/office/officeart/2005/8/layout/orgChart1"/>
    <dgm:cxn modelId="{5FFF8310-5DF8-4348-A1A5-6738A5EF2A12}" type="presParOf" srcId="{7C0CD036-E981-40DB-910E-1096B26BC7CF}" destId="{42EB6F65-8316-4F06-80B6-68C95B0E62F9}" srcOrd="1" destOrd="0" presId="urn:microsoft.com/office/officeart/2005/8/layout/orgChart1"/>
    <dgm:cxn modelId="{644F37FA-FB39-42BA-924B-21C144AC9BD1}" type="presParOf" srcId="{42EB6F65-8316-4F06-80B6-68C95B0E62F9}" destId="{0C4FA5F5-28A8-4CF0-85BD-4DCB68649A7A}" srcOrd="0" destOrd="0" presId="urn:microsoft.com/office/officeart/2005/8/layout/orgChart1"/>
    <dgm:cxn modelId="{DD725103-479A-41B6-B0D4-51287D3347F0}" type="presParOf" srcId="{0C4FA5F5-28A8-4CF0-85BD-4DCB68649A7A}" destId="{E56BB276-F592-4E19-BAED-8812BA7B3B51}" srcOrd="0" destOrd="0" presId="urn:microsoft.com/office/officeart/2005/8/layout/orgChart1"/>
    <dgm:cxn modelId="{CC178EC3-85B7-4544-B3BB-3C2FBAD3EC9E}" type="presParOf" srcId="{0C4FA5F5-28A8-4CF0-85BD-4DCB68649A7A}" destId="{199ED396-437F-4229-A262-073C8640C08F}" srcOrd="1" destOrd="0" presId="urn:microsoft.com/office/officeart/2005/8/layout/orgChart1"/>
    <dgm:cxn modelId="{F5EDA269-6523-4918-92EA-7335D8C482A1}" type="presParOf" srcId="{42EB6F65-8316-4F06-80B6-68C95B0E62F9}" destId="{C198F62F-8D15-4D0A-BFB6-5092648A612B}" srcOrd="1" destOrd="0" presId="urn:microsoft.com/office/officeart/2005/8/layout/orgChart1"/>
    <dgm:cxn modelId="{EF69CD96-685C-4F0F-8E5B-5DA7FC1196CD}" type="presParOf" srcId="{C198F62F-8D15-4D0A-BFB6-5092648A612B}" destId="{06C1D43B-FA0E-41E7-A2B9-C3D076E717D7}" srcOrd="0" destOrd="0" presId="urn:microsoft.com/office/officeart/2005/8/layout/orgChart1"/>
    <dgm:cxn modelId="{220EA2F2-18F0-4938-9D5A-40AC21332C74}" type="presParOf" srcId="{C198F62F-8D15-4D0A-BFB6-5092648A612B}" destId="{86361B31-C795-454A-BEC3-D543FC125C93}" srcOrd="1" destOrd="0" presId="urn:microsoft.com/office/officeart/2005/8/layout/orgChart1"/>
    <dgm:cxn modelId="{2FD1C735-A081-46CD-82B3-B69CB64FE49A}" type="presParOf" srcId="{86361B31-C795-454A-BEC3-D543FC125C93}" destId="{7BD091E8-EC06-4633-A636-DC8134C24266}" srcOrd="0" destOrd="0" presId="urn:microsoft.com/office/officeart/2005/8/layout/orgChart1"/>
    <dgm:cxn modelId="{F261EF58-6506-40E8-BA30-5BBB1AA6F9F7}" type="presParOf" srcId="{7BD091E8-EC06-4633-A636-DC8134C24266}" destId="{4D97FECF-E521-42EC-B6E3-2EF1C02CF85C}" srcOrd="0" destOrd="0" presId="urn:microsoft.com/office/officeart/2005/8/layout/orgChart1"/>
    <dgm:cxn modelId="{EC40DE94-4C08-41E7-974D-EFC9B590411A}" type="presParOf" srcId="{7BD091E8-EC06-4633-A636-DC8134C24266}" destId="{B478A7FC-1BFE-4097-8B18-C356D59A5449}" srcOrd="1" destOrd="0" presId="urn:microsoft.com/office/officeart/2005/8/layout/orgChart1"/>
    <dgm:cxn modelId="{42FB234E-96C2-44D1-BCA9-52330F302AEC}" type="presParOf" srcId="{86361B31-C795-454A-BEC3-D543FC125C93}" destId="{E5775C93-09D0-47E4-8BE7-C420C7544F65}" srcOrd="1" destOrd="0" presId="urn:microsoft.com/office/officeart/2005/8/layout/orgChart1"/>
    <dgm:cxn modelId="{426000AF-B48C-4836-A7F1-4723533FD8AB}" type="presParOf" srcId="{86361B31-C795-454A-BEC3-D543FC125C93}" destId="{0AA0BCBC-011B-47A6-99BB-D061BCF33007}" srcOrd="2" destOrd="0" presId="urn:microsoft.com/office/officeart/2005/8/layout/orgChart1"/>
    <dgm:cxn modelId="{71DE219F-5A8F-46FB-9423-D4ABEF4E6225}" type="presParOf" srcId="{C198F62F-8D15-4D0A-BFB6-5092648A612B}" destId="{7C466FCC-2571-48E6-AD5E-5BEFE31D429A}" srcOrd="2" destOrd="0" presId="urn:microsoft.com/office/officeart/2005/8/layout/orgChart1"/>
    <dgm:cxn modelId="{AF77A121-13F9-4468-ADDF-5EE244B7A2D2}" type="presParOf" srcId="{C198F62F-8D15-4D0A-BFB6-5092648A612B}" destId="{55739AF9-300B-4C1E-B08E-12D7ED2B0353}" srcOrd="3" destOrd="0" presId="urn:microsoft.com/office/officeart/2005/8/layout/orgChart1"/>
    <dgm:cxn modelId="{221A95F0-A9F8-439B-90C7-206F3A49C608}" type="presParOf" srcId="{55739AF9-300B-4C1E-B08E-12D7ED2B0353}" destId="{7ABA8CC8-34D2-488C-98DF-48BF5F51ED02}" srcOrd="0" destOrd="0" presId="urn:microsoft.com/office/officeart/2005/8/layout/orgChart1"/>
    <dgm:cxn modelId="{26A9A007-E151-4A06-8D30-AEEA6C20264D}" type="presParOf" srcId="{7ABA8CC8-34D2-488C-98DF-48BF5F51ED02}" destId="{229CE40F-962A-4607-9165-A8F4CFED3C66}" srcOrd="0" destOrd="0" presId="urn:microsoft.com/office/officeart/2005/8/layout/orgChart1"/>
    <dgm:cxn modelId="{1DCAA07F-032E-484B-92BA-6931085F194F}" type="presParOf" srcId="{7ABA8CC8-34D2-488C-98DF-48BF5F51ED02}" destId="{F8FC448D-099C-45F8-8332-7A93F0D16FAF}" srcOrd="1" destOrd="0" presId="urn:microsoft.com/office/officeart/2005/8/layout/orgChart1"/>
    <dgm:cxn modelId="{9E16B042-04E7-45C7-A9B4-000D19965703}" type="presParOf" srcId="{55739AF9-300B-4C1E-B08E-12D7ED2B0353}" destId="{998B8B18-464A-44E8-A8B8-CCF9FE7DCCA4}" srcOrd="1" destOrd="0" presId="urn:microsoft.com/office/officeart/2005/8/layout/orgChart1"/>
    <dgm:cxn modelId="{214E94A9-703C-44A8-B716-054C0801AFB8}" type="presParOf" srcId="{55739AF9-300B-4C1E-B08E-12D7ED2B0353}" destId="{CF6267AF-585B-438D-89C6-0FF05539B4D2}" srcOrd="2" destOrd="0" presId="urn:microsoft.com/office/officeart/2005/8/layout/orgChart1"/>
    <dgm:cxn modelId="{822958DB-C3BD-44A9-9326-42EB35CF26DA}" type="presParOf" srcId="{C198F62F-8D15-4D0A-BFB6-5092648A612B}" destId="{2D84BB82-A252-4031-9C14-A0C84906EBAC}" srcOrd="4" destOrd="0" presId="urn:microsoft.com/office/officeart/2005/8/layout/orgChart1"/>
    <dgm:cxn modelId="{3AA91E14-9A35-4DDA-813C-4DEC724BDC5D}" type="presParOf" srcId="{C198F62F-8D15-4D0A-BFB6-5092648A612B}" destId="{5FA1182D-F868-4207-BE6D-9EDE90400290}" srcOrd="5" destOrd="0" presId="urn:microsoft.com/office/officeart/2005/8/layout/orgChart1"/>
    <dgm:cxn modelId="{37D65118-52D0-450F-9507-EEBB9DCCC718}" type="presParOf" srcId="{5FA1182D-F868-4207-BE6D-9EDE90400290}" destId="{8ED8C7AF-FDB9-4870-B9C6-B7BDE505C1F6}" srcOrd="0" destOrd="0" presId="urn:microsoft.com/office/officeart/2005/8/layout/orgChart1"/>
    <dgm:cxn modelId="{F25DB36C-E39B-489F-B21F-221EB541796D}" type="presParOf" srcId="{8ED8C7AF-FDB9-4870-B9C6-B7BDE505C1F6}" destId="{2E8536BB-AE09-45BC-934A-EA437DDF2BE3}" srcOrd="0" destOrd="0" presId="urn:microsoft.com/office/officeart/2005/8/layout/orgChart1"/>
    <dgm:cxn modelId="{A6EFA87C-6FEC-4C0D-A6DA-773AEA8F6BEE}" type="presParOf" srcId="{8ED8C7AF-FDB9-4870-B9C6-B7BDE505C1F6}" destId="{78BD4CD9-9DFC-4961-A034-BE1CA84C7B4C}" srcOrd="1" destOrd="0" presId="urn:microsoft.com/office/officeart/2005/8/layout/orgChart1"/>
    <dgm:cxn modelId="{34FD43C0-FF75-423C-9789-769605522993}" type="presParOf" srcId="{5FA1182D-F868-4207-BE6D-9EDE90400290}" destId="{99C91519-6C22-459B-B639-FBB3E86541C8}" srcOrd="1" destOrd="0" presId="urn:microsoft.com/office/officeart/2005/8/layout/orgChart1"/>
    <dgm:cxn modelId="{7DBFDC61-CE7C-4F9E-BD67-6A510182D6D3}" type="presParOf" srcId="{5FA1182D-F868-4207-BE6D-9EDE90400290}" destId="{63CE35BA-CEF6-4FB2-BAC9-7A77CF67CBDA}" srcOrd="2" destOrd="0" presId="urn:microsoft.com/office/officeart/2005/8/layout/orgChart1"/>
    <dgm:cxn modelId="{D7341122-B57A-44A2-A814-8BF73B32A651}" type="presParOf" srcId="{C198F62F-8D15-4D0A-BFB6-5092648A612B}" destId="{9D3EFB97-B22E-49DE-9C86-2D7FC413B53A}" srcOrd="6" destOrd="0" presId="urn:microsoft.com/office/officeart/2005/8/layout/orgChart1"/>
    <dgm:cxn modelId="{E41502C8-1E85-48D3-8A18-9C8BADCA61D4}" type="presParOf" srcId="{C198F62F-8D15-4D0A-BFB6-5092648A612B}" destId="{0437CCDF-1798-43B8-8D09-D2BFE8DBF17E}" srcOrd="7" destOrd="0" presId="urn:microsoft.com/office/officeart/2005/8/layout/orgChart1"/>
    <dgm:cxn modelId="{D78C0D3D-47AB-4D7A-9DF6-C6BEE556301D}" type="presParOf" srcId="{0437CCDF-1798-43B8-8D09-D2BFE8DBF17E}" destId="{50159EDC-A56A-4916-89BB-287A8EA6028E}" srcOrd="0" destOrd="0" presId="urn:microsoft.com/office/officeart/2005/8/layout/orgChart1"/>
    <dgm:cxn modelId="{75F2B75F-DD75-4A09-8666-412F7111DA95}" type="presParOf" srcId="{50159EDC-A56A-4916-89BB-287A8EA6028E}" destId="{5F7AA44B-6F58-46D1-AA90-03FC835D0E83}" srcOrd="0" destOrd="0" presId="urn:microsoft.com/office/officeart/2005/8/layout/orgChart1"/>
    <dgm:cxn modelId="{25CBBC25-B89F-428C-A0C1-5A317EA1EF8D}" type="presParOf" srcId="{50159EDC-A56A-4916-89BB-287A8EA6028E}" destId="{0BC6C3A4-6109-4D43-8099-8256B4F7ECD0}" srcOrd="1" destOrd="0" presId="urn:microsoft.com/office/officeart/2005/8/layout/orgChart1"/>
    <dgm:cxn modelId="{E2522A82-1E7B-4D22-96AF-405F78DAB775}" type="presParOf" srcId="{0437CCDF-1798-43B8-8D09-D2BFE8DBF17E}" destId="{CBFD5988-190E-4E1E-A3B6-4D061436DB9C}" srcOrd="1" destOrd="0" presId="urn:microsoft.com/office/officeart/2005/8/layout/orgChart1"/>
    <dgm:cxn modelId="{44ACA50C-83CF-45C6-8B6D-A2FF39C23E7D}" type="presParOf" srcId="{0437CCDF-1798-43B8-8D09-D2BFE8DBF17E}" destId="{2DCFCF98-0B9A-413B-BF80-E8E6923EA493}" srcOrd="2" destOrd="0" presId="urn:microsoft.com/office/officeart/2005/8/layout/orgChart1"/>
    <dgm:cxn modelId="{7450FDB9-7AD4-48D0-8EF5-25D6F9F46FA4}" type="presParOf" srcId="{42EB6F65-8316-4F06-80B6-68C95B0E62F9}" destId="{E5E65CD9-6D7C-4DBD-8E23-F9EA851746E7}" srcOrd="2" destOrd="0" presId="urn:microsoft.com/office/officeart/2005/8/layout/orgChart1"/>
    <dgm:cxn modelId="{4CA10711-F4F7-49B9-9B7E-58BEDA35D398}" type="presParOf" srcId="{7C0CD036-E981-40DB-910E-1096B26BC7CF}" destId="{8E88B99E-C6BC-46B7-A4AF-59B020AA98A1}" srcOrd="2" destOrd="0" presId="urn:microsoft.com/office/officeart/2005/8/layout/orgChart1"/>
    <dgm:cxn modelId="{DE09A9D2-6BA6-485E-BCF8-D7B984D35F83}" type="presParOf" srcId="{7C0CD036-E981-40DB-910E-1096B26BC7CF}" destId="{13B59A7C-F129-424D-BA8F-9F87228CCD2E}" srcOrd="3" destOrd="0" presId="urn:microsoft.com/office/officeart/2005/8/layout/orgChart1"/>
    <dgm:cxn modelId="{AF6A2D1C-A2A3-4482-87E0-057A7EB3F896}" type="presParOf" srcId="{13B59A7C-F129-424D-BA8F-9F87228CCD2E}" destId="{576AC5D8-B85F-4ACF-9260-CC7279A22C93}" srcOrd="0" destOrd="0" presId="urn:microsoft.com/office/officeart/2005/8/layout/orgChart1"/>
    <dgm:cxn modelId="{433CDB91-2CE3-490D-8E45-FF378E1DFFE3}" type="presParOf" srcId="{576AC5D8-B85F-4ACF-9260-CC7279A22C93}" destId="{59922ECB-39FB-4CB4-A32F-9075B10AC831}" srcOrd="0" destOrd="0" presId="urn:microsoft.com/office/officeart/2005/8/layout/orgChart1"/>
    <dgm:cxn modelId="{C4F85F16-0FD9-4137-8681-57B017715834}" type="presParOf" srcId="{576AC5D8-B85F-4ACF-9260-CC7279A22C93}" destId="{0BDF91E8-452A-4965-A93E-225C3FAFFD29}" srcOrd="1" destOrd="0" presId="urn:microsoft.com/office/officeart/2005/8/layout/orgChart1"/>
    <dgm:cxn modelId="{47FCA16C-D6BF-4B82-A066-E8A06EB4877A}" type="presParOf" srcId="{13B59A7C-F129-424D-BA8F-9F87228CCD2E}" destId="{76EC562B-F020-4B76-AD3F-B5B6A608B25B}" srcOrd="1" destOrd="0" presId="urn:microsoft.com/office/officeart/2005/8/layout/orgChart1"/>
    <dgm:cxn modelId="{6E4364A0-EF4D-4A66-BFF0-A83EB94F3F0C}" type="presParOf" srcId="{13B59A7C-F129-424D-BA8F-9F87228CCD2E}" destId="{AB20A0B5-C041-4207-9891-F8B37167925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3886200" y="509229"/>
          <a:ext cx="614192" cy="213190"/>
        </a:xfrm>
        <a:custGeom>
          <a:avLst/>
          <a:gdLst/>
          <a:ahLst/>
          <a:cxnLst/>
          <a:rect l="0" t="0" r="0" b="0"/>
          <a:pathLst>
            <a:path>
              <a:moveTo>
                <a:pt x="0" y="0"/>
              </a:moveTo>
              <a:lnTo>
                <a:pt x="0" y="106595"/>
              </a:lnTo>
              <a:lnTo>
                <a:pt x="614192" y="106595"/>
              </a:lnTo>
              <a:lnTo>
                <a:pt x="614192" y="2131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2865930" y="1230017"/>
          <a:ext cx="152279" cy="2629352"/>
        </a:xfrm>
        <a:custGeom>
          <a:avLst/>
          <a:gdLst/>
          <a:ahLst/>
          <a:cxnLst/>
          <a:rect l="0" t="0" r="0" b="0"/>
          <a:pathLst>
            <a:path>
              <a:moveTo>
                <a:pt x="0" y="0"/>
              </a:moveTo>
              <a:lnTo>
                <a:pt x="0" y="2629352"/>
              </a:lnTo>
              <a:lnTo>
                <a:pt x="152279" y="262935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2865930" y="1230017"/>
          <a:ext cx="152279" cy="1908564"/>
        </a:xfrm>
        <a:custGeom>
          <a:avLst/>
          <a:gdLst/>
          <a:ahLst/>
          <a:cxnLst/>
          <a:rect l="0" t="0" r="0" b="0"/>
          <a:pathLst>
            <a:path>
              <a:moveTo>
                <a:pt x="0" y="0"/>
              </a:moveTo>
              <a:lnTo>
                <a:pt x="0" y="1908564"/>
              </a:lnTo>
              <a:lnTo>
                <a:pt x="152279" y="1908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2865930" y="1230017"/>
          <a:ext cx="152279" cy="1187776"/>
        </a:xfrm>
        <a:custGeom>
          <a:avLst/>
          <a:gdLst/>
          <a:ahLst/>
          <a:cxnLst/>
          <a:rect l="0" t="0" r="0" b="0"/>
          <a:pathLst>
            <a:path>
              <a:moveTo>
                <a:pt x="0" y="0"/>
              </a:moveTo>
              <a:lnTo>
                <a:pt x="0" y="1187776"/>
              </a:lnTo>
              <a:lnTo>
                <a:pt x="152279" y="11877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2865930" y="1230017"/>
          <a:ext cx="152279" cy="466989"/>
        </a:xfrm>
        <a:custGeom>
          <a:avLst/>
          <a:gdLst/>
          <a:ahLst/>
          <a:cxnLst/>
          <a:rect l="0" t="0" r="0" b="0"/>
          <a:pathLst>
            <a:path>
              <a:moveTo>
                <a:pt x="0" y="0"/>
              </a:moveTo>
              <a:lnTo>
                <a:pt x="0" y="466989"/>
              </a:lnTo>
              <a:lnTo>
                <a:pt x="152279" y="4669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272007" y="509229"/>
          <a:ext cx="614192" cy="213190"/>
        </a:xfrm>
        <a:custGeom>
          <a:avLst/>
          <a:gdLst/>
          <a:ahLst/>
          <a:cxnLst/>
          <a:rect l="0" t="0" r="0" b="0"/>
          <a:pathLst>
            <a:path>
              <a:moveTo>
                <a:pt x="614192" y="0"/>
              </a:moveTo>
              <a:lnTo>
                <a:pt x="614192" y="106595"/>
              </a:lnTo>
              <a:lnTo>
                <a:pt x="0" y="106595"/>
              </a:lnTo>
              <a:lnTo>
                <a:pt x="0" y="2131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378603" y="1632"/>
          <a:ext cx="1015193" cy="507596"/>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EHT PPDUs</a:t>
          </a:r>
        </a:p>
      </dsp:txBody>
      <dsp:txXfrm>
        <a:off x="3378603" y="1632"/>
        <a:ext cx="1015193" cy="507596"/>
      </dsp:txXfrm>
    </dsp:sp>
    <dsp:sp modelId="{E56BB276-F592-4E19-BAED-8812BA7B3B51}">
      <dsp:nvSpPr>
        <dsp:cNvPr id="0" name=""/>
        <dsp:cNvSpPr/>
      </dsp:nvSpPr>
      <dsp:spPr>
        <a:xfrm>
          <a:off x="2764410" y="722420"/>
          <a:ext cx="1015193" cy="507596"/>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Compression Mode</a:t>
          </a:r>
        </a:p>
      </dsp:txBody>
      <dsp:txXfrm>
        <a:off x="2764410" y="722420"/>
        <a:ext cx="1015193" cy="507596"/>
      </dsp:txXfrm>
    </dsp:sp>
    <dsp:sp modelId="{4D97FECF-E521-42EC-B6E3-2EF1C02CF85C}">
      <dsp:nvSpPr>
        <dsp:cNvPr id="0" name=""/>
        <dsp:cNvSpPr/>
      </dsp:nvSpPr>
      <dsp:spPr>
        <a:xfrm>
          <a:off x="3018209" y="1443207"/>
          <a:ext cx="1015193" cy="50759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SU transmission</a:t>
          </a:r>
        </a:p>
      </dsp:txBody>
      <dsp:txXfrm>
        <a:off x="3018209" y="1443207"/>
        <a:ext cx="1015193" cy="507596"/>
      </dsp:txXfrm>
    </dsp:sp>
    <dsp:sp modelId="{229CE40F-962A-4607-9165-A8F4CFED3C66}">
      <dsp:nvSpPr>
        <dsp:cNvPr id="0" name=""/>
        <dsp:cNvSpPr/>
      </dsp:nvSpPr>
      <dsp:spPr>
        <a:xfrm>
          <a:off x="3018209" y="2163995"/>
          <a:ext cx="1015193" cy="507596"/>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Non-OFDMA MU-MIMO</a:t>
          </a:r>
        </a:p>
      </dsp:txBody>
      <dsp:txXfrm>
        <a:off x="3018209" y="2163995"/>
        <a:ext cx="1015193" cy="507596"/>
      </dsp:txXfrm>
    </dsp:sp>
    <dsp:sp modelId="{2E8536BB-AE09-45BC-934A-EA437DDF2BE3}">
      <dsp:nvSpPr>
        <dsp:cNvPr id="0" name=""/>
        <dsp:cNvSpPr/>
      </dsp:nvSpPr>
      <dsp:spPr>
        <a:xfrm>
          <a:off x="3018209" y="2884782"/>
          <a:ext cx="1015193" cy="50759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DUPed</a:t>
          </a:r>
          <a:r>
            <a:rPr lang="en-US" sz="1300" kern="1200" dirty="0"/>
            <a:t> SU</a:t>
          </a:r>
        </a:p>
      </dsp:txBody>
      <dsp:txXfrm>
        <a:off x="3018209" y="2884782"/>
        <a:ext cx="1015193" cy="507596"/>
      </dsp:txXfrm>
    </dsp:sp>
    <dsp:sp modelId="{5F7AA44B-6F58-46D1-AA90-03FC835D0E83}">
      <dsp:nvSpPr>
        <dsp:cNvPr id="0" name=""/>
        <dsp:cNvSpPr/>
      </dsp:nvSpPr>
      <dsp:spPr>
        <a:xfrm>
          <a:off x="3018209" y="3605570"/>
          <a:ext cx="1015193" cy="50759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NDP</a:t>
          </a:r>
        </a:p>
      </dsp:txBody>
      <dsp:txXfrm>
        <a:off x="3018209" y="3605570"/>
        <a:ext cx="1015193" cy="507596"/>
      </dsp:txXfrm>
    </dsp:sp>
    <dsp:sp modelId="{59922ECB-39FB-4CB4-A32F-9075B10AC831}">
      <dsp:nvSpPr>
        <dsp:cNvPr id="0" name=""/>
        <dsp:cNvSpPr/>
      </dsp:nvSpPr>
      <dsp:spPr>
        <a:xfrm>
          <a:off x="3992795" y="722420"/>
          <a:ext cx="1015193" cy="507596"/>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Uncompressed mode</a:t>
          </a:r>
        </a:p>
      </dsp:txBody>
      <dsp:txXfrm>
        <a:off x="3992795" y="722420"/>
        <a:ext cx="1015193" cy="5075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8/17/2020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May indicate the content channel being [1 1 1 1] through one of the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1419752013"/>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Compression Modes</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The compression mode could signal three states</a:t>
            </a:r>
          </a:p>
          <a:p>
            <a:pPr lvl="1"/>
            <a:r>
              <a:rPr lang="en-US" sz="1600" dirty="0"/>
              <a:t>State 0: Uncompressed OFDMA mode with [ 1 2 1 2] structure</a:t>
            </a:r>
          </a:p>
          <a:p>
            <a:pPr lvl="1"/>
            <a:r>
              <a:rPr lang="en-US" sz="1600" dirty="0"/>
              <a:t>State 1: Used for SU, NDP (with 0 user), and </a:t>
            </a:r>
            <a:r>
              <a:rPr lang="en-US" sz="1600" dirty="0" err="1"/>
              <a:t>DUPed</a:t>
            </a:r>
            <a:r>
              <a:rPr lang="en-US" sz="1600" dirty="0"/>
              <a:t> SU (using [1 1 1 1] content channel structure)</a:t>
            </a:r>
          </a:p>
          <a:p>
            <a:pPr lvl="1"/>
            <a:r>
              <a:rPr lang="en-US" sz="1600" dirty="0"/>
              <a:t>State 2: Used for non-OFDMA MU-MIMO with [1 2 1 2] structure</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13379730"/>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Padding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Padding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Padding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1983235" cy="461665"/>
          </a:xfrm>
          <a:prstGeom prst="rect">
            <a:avLst/>
          </a:prstGeom>
          <a:noFill/>
        </p:spPr>
        <p:txBody>
          <a:bodyPr wrap="none" rtlCol="0">
            <a:spAutoFit/>
          </a:bodyPr>
          <a:lstStyle/>
          <a:p>
            <a:r>
              <a:rPr lang="en-US" dirty="0"/>
              <a:t>Padding or dummy user field</a:t>
            </a:r>
          </a:p>
          <a:p>
            <a:r>
              <a:rPr lang="en-US" dirty="0"/>
              <a:t> to make length same as SU</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compression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(or padding in a NDP)</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compression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compression mode</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compression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10" name="Table 6">
            <a:extLst>
              <a:ext uri="{FF2B5EF4-FFF2-40B4-BE49-F238E27FC236}">
                <a16:creationId xmlns:a16="http://schemas.microsoft.com/office/drawing/2014/main" id="{C55EA446-CDF9-46B9-8194-67750BC72B93}"/>
              </a:ext>
            </a:extLst>
          </p:cNvPr>
          <p:cNvGraphicFramePr>
            <a:graphicFrameLocks/>
          </p:cNvGraphicFramePr>
          <p:nvPr/>
        </p:nvGraphicFramePr>
        <p:xfrm>
          <a:off x="5364088" y="3852591"/>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3399131509"/>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3" name="Table 6">
            <a:extLst>
              <a:ext uri="{FF2B5EF4-FFF2-40B4-BE49-F238E27FC236}">
                <a16:creationId xmlns:a16="http://schemas.microsoft.com/office/drawing/2014/main" id="{DB177E88-64BE-4183-99A4-650FCCE19BA4}"/>
              </a:ext>
            </a:extLst>
          </p:cNvPr>
          <p:cNvGraphicFramePr>
            <a:graphicFrameLocks/>
          </p:cNvGraphicFramePr>
          <p:nvPr>
            <p:extLst>
              <p:ext uri="{D42A27DB-BD31-4B8C-83A1-F6EECF244321}">
                <p14:modId xmlns:p14="http://schemas.microsoft.com/office/powerpoint/2010/main" val="1743164877"/>
              </p:ext>
            </p:extLst>
          </p:nvPr>
        </p:nvGraphicFramePr>
        <p:xfrm>
          <a:off x="1026087" y="3539907"/>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N</a:t>
                      </a:r>
                      <a:r>
                        <a:rPr lang="en-US" sz="1400" baseline="-25000" dirty="0"/>
                        <a:t>STS</a:t>
                      </a:r>
                    </a:p>
                  </a:txBody>
                  <a:tcPr/>
                </a:tc>
                <a:tc>
                  <a:txBody>
                    <a:bodyPr/>
                    <a:lstStyle/>
                    <a:p>
                      <a:r>
                        <a:rPr lang="en-US" sz="1400" dirty="0">
                          <a:solidFill>
                            <a:srgbClr val="FF0000"/>
                          </a:solidFill>
                        </a:rPr>
                        <a:t>4</a:t>
                      </a:r>
                    </a:p>
                  </a:txBody>
                  <a:tcPr/>
                </a:tc>
                <a:extLst>
                  <a:ext uri="{0D108BD9-81ED-4DB2-BD59-A6C34878D82A}">
                    <a16:rowId xmlns:a16="http://schemas.microsoft.com/office/drawing/2014/main" val="3399131509"/>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2232974013"/>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183157156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2"/>
            <a:r>
              <a:rPr lang="en-US" sz="1400" dirty="0"/>
              <a:t>Use compressed mode field to differentiate between [1 1 1 1] structure vs [1 2 1 2] structure</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a:t>
            </a:r>
          </a:p>
          <a:p>
            <a:pPr lvl="1"/>
            <a:r>
              <a:rPr lang="en-US" sz="1600" dirty="0"/>
              <a:t>For non-OFDMA cases it uses a BW dependent table to signal the puncturing pattern of the entire PPDU BW (all 11be patterns can be signaled)</a:t>
            </a:r>
          </a:p>
          <a:p>
            <a:pPr lvl="1"/>
            <a:r>
              <a:rPr lang="en-US" sz="1600" dirty="0"/>
              <a:t>1 reserved bit for possible future expansion (</a:t>
            </a:r>
            <a:r>
              <a:rPr lang="en-US" sz="1600" dirty="0" err="1"/>
              <a:t>e.g</a:t>
            </a:r>
            <a:r>
              <a:rPr lang="en-US" sz="1600" dirty="0"/>
              <a:t>, more puncturing patterns in R2)</a:t>
            </a:r>
          </a:p>
          <a:p>
            <a:pPr lvl="1"/>
            <a:r>
              <a:rPr lang="en-US" sz="1600" dirty="0"/>
              <a:t>For OFDMA, it signals via a 4 bit field, which 20MHz channel(s) are punctured in the current 80MHz</a:t>
            </a:r>
          </a:p>
          <a:p>
            <a:pPr lvl="1"/>
            <a:r>
              <a:rPr lang="en-US" sz="1600" dirty="0"/>
              <a:t>Interpretation of the field shall be dependent on the compression mode field</a:t>
            </a:r>
          </a:p>
          <a:p>
            <a:pPr marL="457200" lvl="1" indent="0">
              <a:buNone/>
            </a:pPr>
            <a:endParaRPr lang="en-US" sz="1400"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BD9F-7E97-4F30-9FAB-631267AE24BC}"/>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FF3E396-41E8-43D5-B7CC-5BB398D81DA4}"/>
              </a:ext>
            </a:extLst>
          </p:cNvPr>
          <p:cNvSpPr>
            <a:spLocks noGrp="1"/>
          </p:cNvSpPr>
          <p:nvPr>
            <p:ph idx="1"/>
          </p:nvPr>
        </p:nvSpPr>
        <p:spPr/>
        <p:txBody>
          <a:bodyPr/>
          <a:lstStyle/>
          <a:p>
            <a:r>
              <a:rPr lang="en-US" dirty="0"/>
              <a:t>Do you agree with the EHT-SIG User Field Design shown on slide 15 of this document?</a:t>
            </a:r>
          </a:p>
          <a:p>
            <a:endParaRPr lang="en-US" dirty="0"/>
          </a:p>
        </p:txBody>
      </p:sp>
      <p:sp>
        <p:nvSpPr>
          <p:cNvPr id="4" name="Date Placeholder 3">
            <a:extLst>
              <a:ext uri="{FF2B5EF4-FFF2-40B4-BE49-F238E27FC236}">
                <a16:creationId xmlns:a16="http://schemas.microsoft.com/office/drawing/2014/main" id="{B9B130D4-A0D4-4500-B747-4F9BCE0D01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1727C9E-7650-4CC1-82FB-33D74FA3401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E7597E2-3212-4F91-AC2D-163A56CABF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1335116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E218A-6C40-4382-B70A-AE6E7EE2B87B}"/>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3FA9DA6C-19AB-4B5C-B957-FA38C8B11ADA}"/>
              </a:ext>
            </a:extLst>
          </p:cNvPr>
          <p:cNvSpPr>
            <a:spLocks noGrp="1"/>
          </p:cNvSpPr>
          <p:nvPr>
            <p:ph idx="1"/>
          </p:nvPr>
        </p:nvSpPr>
        <p:spPr/>
        <p:txBody>
          <a:bodyPr/>
          <a:lstStyle/>
          <a:p>
            <a:r>
              <a:rPr lang="en-US" sz="2000" dirty="0"/>
              <a:t>Do you agree that 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compression mode</a:t>
            </a:r>
          </a:p>
          <a:p>
            <a:pPr lvl="2"/>
            <a:r>
              <a:rPr lang="en-US" sz="1400" u="sng" dirty="0"/>
              <a:t>Repeated</a:t>
            </a:r>
            <a:r>
              <a:rPr lang="en-US" sz="1400" dirty="0"/>
              <a:t> in each content channel (just like 11ax where the number of MU-MIMO users in the compression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p>
          <a:p>
            <a:pPr marL="857250" lvl="2" indent="0">
              <a:buNone/>
            </a:pPr>
            <a:endParaRPr lang="en-US" dirty="0"/>
          </a:p>
          <a:p>
            <a:endParaRPr lang="en-US" dirty="0"/>
          </a:p>
        </p:txBody>
      </p:sp>
      <p:sp>
        <p:nvSpPr>
          <p:cNvPr id="4" name="Date Placeholder 3">
            <a:extLst>
              <a:ext uri="{FF2B5EF4-FFF2-40B4-BE49-F238E27FC236}">
                <a16:creationId xmlns:a16="http://schemas.microsoft.com/office/drawing/2014/main" id="{C15E4FF5-E90A-4D0A-886D-7B5C4C1250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CFCB61B-50A7-43D3-80F5-5EB8C71EF1A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A9B8FCD-EF40-49B4-8BE9-0B63EF976AF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271104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Compression Modes</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7A26-1CA1-4BE2-A2C2-AAC9CDDFB736}"/>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D961D007-8268-4BF3-B58F-A15711EF07CD}"/>
              </a:ext>
            </a:extLst>
          </p:cNvPr>
          <p:cNvSpPr>
            <a:spLocks noGrp="1"/>
          </p:cNvSpPr>
          <p:nvPr>
            <p:ph idx="1"/>
          </p:nvPr>
        </p:nvSpPr>
        <p:spPr/>
        <p:txBody>
          <a:bodyPr/>
          <a:lstStyle/>
          <a:p>
            <a:r>
              <a:rPr lang="en-US" dirty="0"/>
              <a:t>Do you agree that SU, ‘SU with </a:t>
            </a:r>
            <a:r>
              <a:rPr lang="en-US" dirty="0" err="1"/>
              <a:t>DUPed</a:t>
            </a:r>
            <a:r>
              <a:rPr lang="en-US" dirty="0"/>
              <a:t> modulation’ and NDP packets shall use a [1 1 1 1] content channel structure for EHT-SIG?</a:t>
            </a:r>
          </a:p>
          <a:p>
            <a:endParaRPr lang="en-US" dirty="0"/>
          </a:p>
        </p:txBody>
      </p:sp>
      <p:sp>
        <p:nvSpPr>
          <p:cNvPr id="4" name="Date Placeholder 3">
            <a:extLst>
              <a:ext uri="{FF2B5EF4-FFF2-40B4-BE49-F238E27FC236}">
                <a16:creationId xmlns:a16="http://schemas.microsoft.com/office/drawing/2014/main" id="{80364D4A-4846-4680-BDFB-18BAC0FEE6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18172EF-90A0-4757-9FDB-7ED6B8A6D79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C7CDC5B3-C4B9-45E6-A3CE-06DF48FCCA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1250132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use the compression modes field to signal the following?</a:t>
            </a:r>
          </a:p>
          <a:p>
            <a:pPr lvl="1"/>
            <a:r>
              <a:rPr lang="en-US" sz="1800" dirty="0"/>
              <a:t>State 0: Uncompressed mode with [ 1 2 1 2] structure</a:t>
            </a:r>
          </a:p>
          <a:p>
            <a:pPr lvl="1"/>
            <a:r>
              <a:rPr lang="en-US" sz="1800" dirty="0"/>
              <a:t>State 1: Used for SU, and </a:t>
            </a:r>
            <a:r>
              <a:rPr lang="en-US" sz="1800" dirty="0" err="1"/>
              <a:t>DUPed</a:t>
            </a:r>
            <a:r>
              <a:rPr lang="en-US" sz="1800" dirty="0"/>
              <a:t> SU (using [1 1 1 1] content channel structure)</a:t>
            </a:r>
          </a:p>
          <a:p>
            <a:pPr lvl="1"/>
            <a:r>
              <a:rPr lang="en-US" sz="1800" dirty="0"/>
              <a:t>State 2: Used for non-OFDMA MU-MIMO with [1 2 1 2] structure</a:t>
            </a:r>
          </a:p>
          <a:p>
            <a:pPr marL="0" indent="0">
              <a:buNone/>
            </a:pPr>
            <a:endParaRPr lang="en-US" sz="2000" i="1" dirty="0"/>
          </a:p>
          <a:p>
            <a:pPr marL="0" indent="0">
              <a:buNone/>
            </a:pPr>
            <a:r>
              <a:rPr lang="en-US" sz="1800" i="1" dirty="0"/>
              <a:t>Note: The exact naming of this field is TBD and whether this is split into two fields is TBD</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372787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EFF1-263B-4664-9509-F3280AA72AF9}"/>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4C0AB05A-6DB2-4042-BFD2-E456370F8E4B}"/>
              </a:ext>
            </a:extLst>
          </p:cNvPr>
          <p:cNvSpPr>
            <a:spLocks noGrp="1"/>
          </p:cNvSpPr>
          <p:nvPr>
            <p:ph idx="1"/>
          </p:nvPr>
        </p:nvSpPr>
        <p:spPr/>
        <p:txBody>
          <a:bodyPr/>
          <a:lstStyle/>
          <a:p>
            <a:r>
              <a:rPr lang="en-US" sz="2000" dirty="0"/>
              <a:t>Do you agree to encode the EHT-SIG common field together with the first user field for the non-OFDMA compressed modes?</a:t>
            </a:r>
          </a:p>
          <a:p>
            <a:endParaRPr lang="en-US" dirty="0"/>
          </a:p>
        </p:txBody>
      </p:sp>
      <p:sp>
        <p:nvSpPr>
          <p:cNvPr id="4" name="Date Placeholder 3">
            <a:extLst>
              <a:ext uri="{FF2B5EF4-FFF2-40B4-BE49-F238E27FC236}">
                <a16:creationId xmlns:a16="http://schemas.microsoft.com/office/drawing/2014/main" id="{F9F9AF14-873B-452A-9B84-C747B0BF268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E05686B-844B-4863-B2AD-3D800F5628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1D746F9-DB0F-499D-AAC8-6FD2B2A18C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6366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36D7-B0B6-40F2-BA15-5C96E08C596E}"/>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B77F5A04-8F45-4A86-9495-314C22E7526F}"/>
              </a:ext>
            </a:extLst>
          </p:cNvPr>
          <p:cNvSpPr>
            <a:spLocks noGrp="1"/>
          </p:cNvSpPr>
          <p:nvPr>
            <p:ph idx="1"/>
          </p:nvPr>
        </p:nvSpPr>
        <p:spPr/>
        <p:txBody>
          <a:bodyPr/>
          <a:lstStyle/>
          <a:p>
            <a:r>
              <a:rPr lang="en-US" sz="2000" dirty="0"/>
              <a:t>Do you agree with the U-SIG and U-SIG overflow contents shown in slide 5?</a:t>
            </a:r>
          </a:p>
          <a:p>
            <a:pPr lvl="1"/>
            <a:r>
              <a:rPr lang="en-US" sz="1800" dirty="0"/>
              <a:t>Ordering of fields is TBD</a:t>
            </a:r>
          </a:p>
          <a:p>
            <a:pPr lvl="1"/>
            <a:r>
              <a:rPr lang="en-US" sz="1800" dirty="0" err="1"/>
              <a:t>TxOP</a:t>
            </a:r>
            <a:r>
              <a:rPr lang="en-US" sz="1800" dirty="0"/>
              <a:t>/BSS Color bits are TBD</a:t>
            </a:r>
          </a:p>
          <a:p>
            <a:pPr lvl="2"/>
            <a:r>
              <a:rPr lang="en-US" sz="1600" dirty="0"/>
              <a:t>Reserved bits will reduce if these fields get more bits</a:t>
            </a:r>
          </a:p>
          <a:p>
            <a:pPr marL="857250" lvl="2" indent="0">
              <a:buNone/>
            </a:pPr>
            <a:endParaRPr lang="en-US" dirty="0"/>
          </a:p>
        </p:txBody>
      </p:sp>
      <p:sp>
        <p:nvSpPr>
          <p:cNvPr id="4" name="Date Placeholder 3">
            <a:extLst>
              <a:ext uri="{FF2B5EF4-FFF2-40B4-BE49-F238E27FC236}">
                <a16:creationId xmlns:a16="http://schemas.microsoft.com/office/drawing/2014/main" id="{6F7EC2B1-D68A-4396-AB00-D7F56731FAA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DDF3B0A-56CF-4949-A588-45A931BE881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8011569-B526-4972-85F1-AD23288916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860140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2FEE-A86D-466F-8ECC-8F3FE75829D4}"/>
              </a:ext>
            </a:extLst>
          </p:cNvPr>
          <p:cNvSpPr>
            <a:spLocks noGrp="1"/>
          </p:cNvSpPr>
          <p:nvPr>
            <p:ph type="title"/>
          </p:nvPr>
        </p:nvSpPr>
        <p:spPr/>
        <p:txBody>
          <a:bodyPr/>
          <a:lstStyle/>
          <a:p>
            <a:r>
              <a:rPr lang="en-US" dirty="0"/>
              <a:t>SP8</a:t>
            </a:r>
          </a:p>
        </p:txBody>
      </p:sp>
      <p:sp>
        <p:nvSpPr>
          <p:cNvPr id="3" name="Content Placeholder 2">
            <a:extLst>
              <a:ext uri="{FF2B5EF4-FFF2-40B4-BE49-F238E27FC236}">
                <a16:creationId xmlns:a16="http://schemas.microsoft.com/office/drawing/2014/main" id="{0651242F-63F3-4799-A741-69A41F7DF9CD}"/>
              </a:ext>
            </a:extLst>
          </p:cNvPr>
          <p:cNvSpPr>
            <a:spLocks noGrp="1"/>
          </p:cNvSpPr>
          <p:nvPr>
            <p:ph idx="1"/>
          </p:nvPr>
        </p:nvSpPr>
        <p:spPr/>
        <p:txBody>
          <a:bodyPr/>
          <a:lstStyle/>
          <a:p>
            <a:r>
              <a:rPr lang="en-US" sz="2000" dirty="0"/>
              <a:t>Do you agree for the </a:t>
            </a:r>
            <a:r>
              <a:rPr lang="en-US" sz="2000" u="sng" dirty="0"/>
              <a:t>EHT-SIG common field </a:t>
            </a:r>
            <a:r>
              <a:rPr lang="en-US" sz="2000" dirty="0"/>
              <a:t>in the uncompressed mode, we will have the following coding structure for various BWs</a:t>
            </a:r>
          </a:p>
          <a:p>
            <a:pPr lvl="1"/>
            <a:r>
              <a:rPr lang="en-US" sz="1800" dirty="0"/>
              <a:t>In case of 20/40/80 MHz, just 1 code block is present</a:t>
            </a:r>
          </a:p>
          <a:p>
            <a:pPr lvl="1"/>
            <a:r>
              <a:rPr lang="en-US" sz="1800" dirty="0"/>
              <a:t>In case of 160/320MHz,  2 code blocks are present</a:t>
            </a:r>
          </a:p>
          <a:p>
            <a:pPr lvl="2"/>
            <a:r>
              <a:rPr lang="en-US" sz="1400" dirty="0"/>
              <a:t>1</a:t>
            </a:r>
            <a:r>
              <a:rPr lang="en-US" sz="1400" baseline="30000" dirty="0"/>
              <a:t>st</a:t>
            </a:r>
            <a:r>
              <a:rPr lang="en-US" sz="1400" dirty="0"/>
              <a:t> code block has fixed size (U-SIG overflow + 2 RUA fields )</a:t>
            </a:r>
          </a:p>
          <a:p>
            <a:pPr lvl="2"/>
            <a:r>
              <a:rPr lang="en-US" sz="1400" dirty="0"/>
              <a:t>2</a:t>
            </a:r>
            <a:r>
              <a:rPr lang="en-US" sz="1400" baseline="30000" dirty="0"/>
              <a:t>nd</a:t>
            </a:r>
            <a:r>
              <a:rPr lang="en-US" sz="1400" dirty="0"/>
              <a:t> code block includes all remaining RU allocation subfields (2 RUA fields in 160MHz, 6 RUA fields in 320MHz)</a:t>
            </a:r>
          </a:p>
          <a:p>
            <a:pPr marL="857250" lvl="2" indent="0">
              <a:buNone/>
            </a:pPr>
            <a:endParaRPr lang="en-US" dirty="0"/>
          </a:p>
        </p:txBody>
      </p:sp>
      <p:sp>
        <p:nvSpPr>
          <p:cNvPr id="4" name="Date Placeholder 3">
            <a:extLst>
              <a:ext uri="{FF2B5EF4-FFF2-40B4-BE49-F238E27FC236}">
                <a16:creationId xmlns:a16="http://schemas.microsoft.com/office/drawing/2014/main" id="{72F8B44A-5F2F-4E92-965A-F2CF5C5F9C9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8F6A7B6A-06D7-4C58-8DC5-5A2C5383F83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E0710CF-E370-4729-8E31-CB768EDDE8A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Tree>
    <p:extLst>
      <p:ext uri="{BB962C8B-B14F-4D97-AF65-F5344CB8AC3E}">
        <p14:creationId xmlns:p14="http://schemas.microsoft.com/office/powerpoint/2010/main" val="3623510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19867-07E0-468A-856E-32A7F3354D1B}"/>
              </a:ext>
            </a:extLst>
          </p:cNvPr>
          <p:cNvSpPr>
            <a:spLocks noGrp="1"/>
          </p:cNvSpPr>
          <p:nvPr>
            <p:ph type="title"/>
          </p:nvPr>
        </p:nvSpPr>
        <p:spPr/>
        <p:txBody>
          <a:bodyPr/>
          <a:lstStyle/>
          <a:p>
            <a:r>
              <a:rPr lang="en-US" dirty="0"/>
              <a:t>How to signal an NDP?</a:t>
            </a:r>
          </a:p>
        </p:txBody>
      </p:sp>
      <p:sp>
        <p:nvSpPr>
          <p:cNvPr id="3" name="Content Placeholder 2">
            <a:extLst>
              <a:ext uri="{FF2B5EF4-FFF2-40B4-BE49-F238E27FC236}">
                <a16:creationId xmlns:a16="http://schemas.microsoft.com/office/drawing/2014/main" id="{D27A789E-8768-499D-A575-114E671F775A}"/>
              </a:ext>
            </a:extLst>
          </p:cNvPr>
          <p:cNvSpPr>
            <a:spLocks noGrp="1"/>
          </p:cNvSpPr>
          <p:nvPr>
            <p:ph idx="1"/>
          </p:nvPr>
        </p:nvSpPr>
        <p:spPr/>
        <p:txBody>
          <a:bodyPr/>
          <a:lstStyle/>
          <a:p>
            <a:r>
              <a:rPr lang="en-US" dirty="0"/>
              <a:t>Three options</a:t>
            </a:r>
          </a:p>
          <a:p>
            <a:pPr lvl="1"/>
            <a:r>
              <a:rPr lang="en-US" dirty="0"/>
              <a:t>Option 1: Use the L-SIG length along with N_LTF and number of EHT-SIG symbols to tell that there is no data in this packet</a:t>
            </a:r>
          </a:p>
          <a:p>
            <a:pPr lvl="2"/>
            <a:r>
              <a:rPr lang="en-US" dirty="0"/>
              <a:t>Similar way is used by 11ax and 11ac</a:t>
            </a:r>
          </a:p>
          <a:p>
            <a:pPr lvl="1"/>
            <a:r>
              <a:rPr lang="en-US" dirty="0"/>
              <a:t>Option 2: Set the EHT-SIG MCS to 0 and number of EHT-SIG symbols to 1</a:t>
            </a:r>
          </a:p>
          <a:p>
            <a:pPr lvl="1"/>
            <a:r>
              <a:rPr lang="en-US" dirty="0"/>
              <a:t>Option 3: Use a state of the compression mode field to signal an NDP</a:t>
            </a:r>
          </a:p>
          <a:p>
            <a:pPr lvl="1"/>
            <a:endParaRPr lang="en-US" dirty="0"/>
          </a:p>
          <a:p>
            <a:r>
              <a:rPr lang="en-US" dirty="0"/>
              <a:t>Main message: Don’t need an explicit bit for signaling an NDP</a:t>
            </a:r>
          </a:p>
          <a:p>
            <a:pPr lvl="1"/>
            <a:endParaRPr lang="en-US" dirty="0"/>
          </a:p>
        </p:txBody>
      </p:sp>
      <p:sp>
        <p:nvSpPr>
          <p:cNvPr id="4" name="Date Placeholder 3">
            <a:extLst>
              <a:ext uri="{FF2B5EF4-FFF2-40B4-BE49-F238E27FC236}">
                <a16:creationId xmlns:a16="http://schemas.microsoft.com/office/drawing/2014/main" id="{8CC83724-9498-471B-AF67-BE8843A2580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BA52D27-207D-4E36-8165-0AEB2E1C6C5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795B918-9514-46B6-9E21-A250DAE928E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3692020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9CE99-185A-4A47-B867-E6877FB4DAB8}"/>
              </a:ext>
            </a:extLst>
          </p:cNvPr>
          <p:cNvSpPr>
            <a:spLocks noGrp="1"/>
          </p:cNvSpPr>
          <p:nvPr>
            <p:ph type="title"/>
          </p:nvPr>
        </p:nvSpPr>
        <p:spPr/>
        <p:txBody>
          <a:bodyPr/>
          <a:lstStyle/>
          <a:p>
            <a:r>
              <a:rPr lang="en-US" dirty="0"/>
              <a:t>How to signal DUP mode?</a:t>
            </a:r>
          </a:p>
        </p:txBody>
      </p:sp>
      <p:sp>
        <p:nvSpPr>
          <p:cNvPr id="3" name="Content Placeholder 2">
            <a:extLst>
              <a:ext uri="{FF2B5EF4-FFF2-40B4-BE49-F238E27FC236}">
                <a16:creationId xmlns:a16="http://schemas.microsoft.com/office/drawing/2014/main" id="{0CA4A386-3E25-4673-A5CC-14EAF465A2E4}"/>
              </a:ext>
            </a:extLst>
          </p:cNvPr>
          <p:cNvSpPr>
            <a:spLocks noGrp="1"/>
          </p:cNvSpPr>
          <p:nvPr>
            <p:ph idx="1"/>
          </p:nvPr>
        </p:nvSpPr>
        <p:spPr/>
        <p:txBody>
          <a:bodyPr/>
          <a:lstStyle/>
          <a:p>
            <a:r>
              <a:rPr lang="en-US" dirty="0"/>
              <a:t>Two options</a:t>
            </a:r>
          </a:p>
          <a:p>
            <a:pPr lvl="1"/>
            <a:r>
              <a:rPr lang="en-US" dirty="0"/>
              <a:t>Option1: Use an un-used state of the EHT-SIG MCS field </a:t>
            </a:r>
          </a:p>
          <a:p>
            <a:pPr lvl="2"/>
            <a:r>
              <a:rPr lang="en-US" dirty="0"/>
              <a:t>Have 3 valid MCSs and the fourth un-used state can be used to signal DUP mode. In DUP mode, EHT-SIG MCS is fixed to MCS0.</a:t>
            </a:r>
          </a:p>
          <a:p>
            <a:pPr lvl="1"/>
            <a:r>
              <a:rPr lang="en-US" dirty="0"/>
              <a:t>Option 2: Use the last un-used state in the MCS field of the user field</a:t>
            </a:r>
          </a:p>
          <a:p>
            <a:pPr lvl="1"/>
            <a:endParaRPr lang="en-US" dirty="0"/>
          </a:p>
          <a:p>
            <a:r>
              <a:rPr lang="en-US" dirty="0"/>
              <a:t>Main message: An explicit bit is not needed for signaling the DUP mode</a:t>
            </a:r>
          </a:p>
          <a:p>
            <a:pPr lvl="1"/>
            <a:endParaRPr lang="en-US" dirty="0"/>
          </a:p>
          <a:p>
            <a:pPr lvl="1"/>
            <a:endParaRPr lang="en-US" dirty="0"/>
          </a:p>
        </p:txBody>
      </p:sp>
      <p:sp>
        <p:nvSpPr>
          <p:cNvPr id="4" name="Date Placeholder 3">
            <a:extLst>
              <a:ext uri="{FF2B5EF4-FFF2-40B4-BE49-F238E27FC236}">
                <a16:creationId xmlns:a16="http://schemas.microsoft.com/office/drawing/2014/main" id="{A44E6106-4782-4F7E-9715-8DCF9F894E1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AB08A1E5-4189-48B1-9DE3-85665F192C4B}"/>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8CC1606-0CC0-4020-B8D4-3FB49A0D8E2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spTree>
    <p:extLst>
      <p:ext uri="{BB962C8B-B14F-4D97-AF65-F5344CB8AC3E}">
        <p14:creationId xmlns:p14="http://schemas.microsoft.com/office/powerpoint/2010/main" val="2340763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nvGraphicFramePr>
        <p:xfrm>
          <a:off x="696913" y="2780928"/>
          <a:ext cx="7759700" cy="3333750"/>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6">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dirty="0">
                          <a:effectLst/>
                        </a:rPr>
                        <a:t>320-80-80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5</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[1 1 x x], [1 x 1 x], [x 1 1 x], [x 1 x 1], [x </a:t>
                      </a:r>
                      <a:r>
                        <a:rPr lang="en-US" sz="1400" u="none" strike="noStrike" dirty="0" err="1">
                          <a:effectLst/>
                        </a:rPr>
                        <a:t>x</a:t>
                      </a:r>
                      <a:r>
                        <a:rPr lang="en-US" sz="1400" u="none" strike="noStrike" dirty="0">
                          <a:effectLst/>
                        </a:rPr>
                        <a:t> 1 1]</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2564807"/>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30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043421705"/>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Compression 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549819" y="1340768"/>
            <a:ext cx="4169275" cy="4536504"/>
          </a:xfrm>
        </p:spPr>
        <p:txBody>
          <a:bodyPr/>
          <a:lstStyle/>
          <a:p>
            <a:r>
              <a:rPr lang="en-US" sz="1800" dirty="0"/>
              <a:t>5 bit punctured channel indication in version dependent section  in the U-SIG</a:t>
            </a:r>
          </a:p>
          <a:p>
            <a:pPr lvl="1"/>
            <a:r>
              <a:rPr lang="en-US" sz="1400" dirty="0"/>
              <a:t>1 reserved bit below it for future proofing</a:t>
            </a:r>
          </a:p>
          <a:p>
            <a:pPr marL="0" indent="0">
              <a:buNone/>
            </a:pPr>
            <a:endParaRPr lang="en-US" sz="1800" dirty="0"/>
          </a:p>
          <a:p>
            <a:r>
              <a:rPr lang="en-US" sz="1800" dirty="0"/>
              <a:t>6 reserved bits in U-SIG</a:t>
            </a:r>
          </a:p>
          <a:p>
            <a:pPr lvl="1"/>
            <a:r>
              <a:rPr lang="en-US" sz="1400" dirty="0"/>
              <a:t>Some of them can be moved to version independent section too</a:t>
            </a:r>
          </a:p>
          <a:p>
            <a:pPr lvl="1"/>
            <a:r>
              <a:rPr lang="en-US" sz="1400" dirty="0"/>
              <a:t>Can be used for additional </a:t>
            </a:r>
            <a:r>
              <a:rPr lang="en-US" sz="1400" dirty="0" err="1"/>
              <a:t>TxOP</a:t>
            </a:r>
            <a:r>
              <a:rPr lang="en-US" sz="1400" dirty="0"/>
              <a:t>/BSS Color bits</a:t>
            </a:r>
          </a:p>
          <a:p>
            <a:pPr lvl="1"/>
            <a:endParaRPr lang="en-US" sz="1400" dirty="0"/>
          </a:p>
          <a:p>
            <a:r>
              <a:rPr lang="en-US" sz="1800" dirty="0"/>
              <a:t>2 reserved bits in U-SIG overflow part of EHT-SIG-common</a:t>
            </a:r>
          </a:p>
          <a:p>
            <a:pPr lvl="1"/>
            <a:endParaRPr lang="en-US" sz="1800" dirty="0"/>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1246899028"/>
              </p:ext>
            </p:extLst>
          </p:nvPr>
        </p:nvGraphicFramePr>
        <p:xfrm>
          <a:off x="4860032" y="634727"/>
          <a:ext cx="4104456" cy="5834859"/>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088232">
                  <a:extLst>
                    <a:ext uri="{9D8B030D-6E8A-4147-A177-3AD203B41FA5}">
                      <a16:colId xmlns:a16="http://schemas.microsoft.com/office/drawing/2014/main" val="3790199128"/>
                    </a:ext>
                  </a:extLst>
                </a:gridCol>
                <a:gridCol w="432048">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637038376"/>
                  </a:ext>
                </a:extLst>
              </a:tr>
              <a:tr h="133036">
                <a:tc vMerge="1">
                  <a:txBody>
                    <a:bodyPr/>
                    <a:lstStyle/>
                    <a:p>
                      <a:endParaRPr lang="en-US"/>
                    </a:p>
                  </a:txBody>
                  <a:tcPr/>
                </a:tc>
                <a:tc rowSpan="7">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PPDU format</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5190744"/>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EHT-SIG Compression</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097727998"/>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9">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8">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HE-LTF symbols and </a:t>
                      </a:r>
                      <a:r>
                        <a:rPr lang="en-US" sz="1200" b="0" i="0" u="none" strike="noStrike" dirty="0" err="1">
                          <a:solidFill>
                            <a:srgbClr val="000000"/>
                          </a:solidFill>
                          <a:effectLst/>
                          <a:latin typeface="Times New Roman" panose="02020603050405020304" pitchFamily="18" charset="0"/>
                        </a:rPr>
                        <a:t>midamble</a:t>
                      </a:r>
                      <a:r>
                        <a:rPr lang="en-US" sz="1200" b="0" i="0" u="none" strike="noStrike" dirty="0">
                          <a:solidFill>
                            <a:srgbClr val="000000"/>
                          </a:solidFill>
                          <a:effectLst/>
                          <a:latin typeface="Times New Roman" panose="02020603050405020304" pitchFamily="18" charset="0"/>
                        </a:rPr>
                        <a:t> periodicity</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Doppler</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6168754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845182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3-4 MCSs are more than enough to cover a good range of data rates for the SIG field</a:t>
            </a:r>
          </a:p>
          <a:p>
            <a:pPr lvl="1"/>
            <a:r>
              <a:rPr lang="en-US" dirty="0"/>
              <a:t>One low, one medium and one high MCS should be sufficient</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8</a:t>
            </a:fld>
            <a:endParaRPr lang="en-GB" altLang="en-US" dirty="0"/>
          </a:p>
        </p:txBody>
      </p:sp>
      <p:graphicFrame>
        <p:nvGraphicFramePr>
          <p:cNvPr id="9" name="Table 8">
            <a:extLst>
              <a:ext uri="{FF2B5EF4-FFF2-40B4-BE49-F238E27FC236}">
                <a16:creationId xmlns:a16="http://schemas.microsoft.com/office/drawing/2014/main" id="{E5228536-9069-4E0B-94BD-A4B61B26FF5C}"/>
              </a:ext>
            </a:extLst>
          </p:cNvPr>
          <p:cNvGraphicFramePr>
            <a:graphicFrameLocks noGrp="1"/>
          </p:cNvGraphicFramePr>
          <p:nvPr/>
        </p:nvGraphicFramePr>
        <p:xfrm>
          <a:off x="2051720" y="5136232"/>
          <a:ext cx="4838700" cy="381000"/>
        </p:xfrm>
        <a:graphic>
          <a:graphicData uri="http://schemas.openxmlformats.org/drawingml/2006/table">
            <a:tbl>
              <a:tblPr/>
              <a:tblGrid>
                <a:gridCol w="1246957">
                  <a:extLst>
                    <a:ext uri="{9D8B030D-6E8A-4147-A177-3AD203B41FA5}">
                      <a16:colId xmlns:a16="http://schemas.microsoft.com/office/drawing/2014/main" val="3598809857"/>
                    </a:ext>
                  </a:extLst>
                </a:gridCol>
                <a:gridCol w="980432">
                  <a:extLst>
                    <a:ext uri="{9D8B030D-6E8A-4147-A177-3AD203B41FA5}">
                      <a16:colId xmlns:a16="http://schemas.microsoft.com/office/drawing/2014/main" val="3148872128"/>
                    </a:ext>
                  </a:extLst>
                </a:gridCol>
                <a:gridCol w="847169">
                  <a:extLst>
                    <a:ext uri="{9D8B030D-6E8A-4147-A177-3AD203B41FA5}">
                      <a16:colId xmlns:a16="http://schemas.microsoft.com/office/drawing/2014/main" val="2827735359"/>
                    </a:ext>
                  </a:extLst>
                </a:gridCol>
                <a:gridCol w="647275">
                  <a:extLst>
                    <a:ext uri="{9D8B030D-6E8A-4147-A177-3AD203B41FA5}">
                      <a16:colId xmlns:a16="http://schemas.microsoft.com/office/drawing/2014/main" val="1154151404"/>
                    </a:ext>
                  </a:extLst>
                </a:gridCol>
                <a:gridCol w="1116867">
                  <a:extLst>
                    <a:ext uri="{9D8B030D-6E8A-4147-A177-3AD203B41FA5}">
                      <a16:colId xmlns:a16="http://schemas.microsoft.com/office/drawing/2014/main" val="3901932935"/>
                    </a:ext>
                  </a:extLst>
                </a:gridCol>
              </a:tblGrid>
              <a:tr h="190500">
                <a:tc>
                  <a:txBody>
                    <a:bodyPr/>
                    <a:lstStyle/>
                    <a:p>
                      <a:pPr algn="l" fontAlgn="ct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3">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954667941"/>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a:t>
                      </a:r>
                      <a:r>
                        <a:rPr lang="en-US" sz="1100" b="0" i="0" u="none" strike="noStrike" dirty="0">
                          <a:solidFill>
                            <a:srgbClr val="FF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PuncInfo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005290"/>
                  </a:ext>
                </a:extLst>
              </a:tr>
            </a:tbl>
          </a:graphicData>
        </a:graphic>
      </p:graphicFrame>
    </p:spTree>
    <p:extLst>
      <p:ext uri="{BB962C8B-B14F-4D97-AF65-F5344CB8AC3E}">
        <p14:creationId xmlns:p14="http://schemas.microsoft.com/office/powerpoint/2010/main" val="3074268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compression mode</a:t>
            </a:r>
          </a:p>
          <a:p>
            <a:pPr lvl="2"/>
            <a:r>
              <a:rPr lang="en-US" sz="1400" u="sng" dirty="0"/>
              <a:t>Repeated</a:t>
            </a:r>
            <a:r>
              <a:rPr lang="en-US" sz="1400" dirty="0"/>
              <a:t> in each content channel (similar to 11ax where the number of MU-MIMO users in the compression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538056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169931ED-F01D-4178-8068-7A73BD8BB3F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75863</TotalTime>
  <Words>3018</Words>
  <Application>Microsoft Office PowerPoint</Application>
  <PresentationFormat>On-screen Show (4:3)</PresentationFormat>
  <Paragraphs>591</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U-SIG/EHT-SIG contents</vt:lpstr>
      <vt:lpstr>EHT-SIG MCS</vt:lpstr>
      <vt:lpstr>No STBC bit</vt:lpstr>
      <vt:lpstr>DUPed SU PPDU &amp; Preamble Design</vt:lpstr>
      <vt:lpstr>EHT-SIG Common Contents</vt:lpstr>
      <vt:lpstr>Overall EHT-SIG Content Channel Structure</vt:lpstr>
      <vt:lpstr>Overall View of PPDU types and Content Channel Design</vt:lpstr>
      <vt:lpstr>Compression Modes</vt:lpstr>
      <vt:lpstr>EHT-SIG Coding Structure</vt:lpstr>
      <vt:lpstr>Reason for jointly encoding the common with 1st user field in compression mode</vt:lpstr>
      <vt:lpstr>EHT-SIG User Field Design</vt:lpstr>
      <vt:lpstr>Summary</vt:lpstr>
      <vt:lpstr>SP1</vt:lpstr>
      <vt:lpstr>SP2</vt:lpstr>
      <vt:lpstr>SP3</vt:lpstr>
      <vt:lpstr>SP4</vt:lpstr>
      <vt:lpstr>SP5</vt:lpstr>
      <vt:lpstr>SP6</vt:lpstr>
      <vt:lpstr>SP7</vt:lpstr>
      <vt:lpstr>SP8</vt:lpstr>
      <vt:lpstr>appendix</vt:lpstr>
      <vt:lpstr>How to signal an NDP?</vt:lpstr>
      <vt:lpstr>How to signal DUP mode?</vt:lpstr>
      <vt:lpstr>Punctured Channel Indication</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1316</cp:revision>
  <cp:lastPrinted>1998-02-10T13:28:06Z</cp:lastPrinted>
  <dcterms:created xsi:type="dcterms:W3CDTF">2004-12-02T14:01:45Z</dcterms:created>
  <dcterms:modified xsi:type="dcterms:W3CDTF">2020-08-18T18:38:25Z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