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4"/>
  </p:notesMasterIdLst>
  <p:handoutMasterIdLst>
    <p:handoutMasterId r:id="rId35"/>
  </p:handoutMasterIdLst>
  <p:sldIdLst>
    <p:sldId id="896" r:id="rId5"/>
    <p:sldId id="1317" r:id="rId6"/>
    <p:sldId id="1565" r:id="rId7"/>
    <p:sldId id="1539" r:id="rId8"/>
    <p:sldId id="1553" r:id="rId9"/>
    <p:sldId id="1567" r:id="rId10"/>
    <p:sldId id="1566" r:id="rId11"/>
    <p:sldId id="1518" r:id="rId12"/>
    <p:sldId id="1555" r:id="rId13"/>
    <p:sldId id="1546" r:id="rId14"/>
    <p:sldId id="1547" r:id="rId15"/>
    <p:sldId id="1540" r:id="rId16"/>
    <p:sldId id="1525" r:id="rId17"/>
    <p:sldId id="1545" r:id="rId18"/>
    <p:sldId id="1447" r:id="rId19"/>
    <p:sldId id="1548" r:id="rId20"/>
    <p:sldId id="1549" r:id="rId21"/>
    <p:sldId id="1570" r:id="rId22"/>
    <p:sldId id="1562" r:id="rId23"/>
    <p:sldId id="1569" r:id="rId24"/>
    <p:sldId id="1557" r:id="rId25"/>
    <p:sldId id="1552" r:id="rId26"/>
    <p:sldId id="1563" r:id="rId27"/>
    <p:sldId id="1564" r:id="rId28"/>
    <p:sldId id="1568" r:id="rId29"/>
    <p:sldId id="1560" r:id="rId30"/>
    <p:sldId id="1561" r:id="rId31"/>
    <p:sldId id="1532" r:id="rId32"/>
    <p:sldId id="1541" r:id="rId3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D16576-2A95-4CC9-9453-793DB911476C}" v="38" dt="2020-08-18T18:35:53.0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37" autoAdjust="0"/>
  </p:normalViewPr>
  <p:slideViewPr>
    <p:cSldViewPr>
      <p:cViewPr varScale="1">
        <p:scale>
          <a:sx n="114" d="100"/>
          <a:sy n="114" d="100"/>
        </p:scale>
        <p:origin x="1506"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7BAC274C-42B3-4B9F-A445-DCAE9D58ABE9}"/>
    <pc:docChg chg="undo custSel addSld delSld modSld sldOrd modMainMaster">
      <pc:chgData name="Sameer Vermani" userId="9be839be-9431-4430-9a85-afa36f2ea81d" providerId="ADAL" clId="{7BAC274C-42B3-4B9F-A445-DCAE9D58ABE9}" dt="2020-08-18T18:38:22.333" v="1818" actId="1076"/>
      <pc:docMkLst>
        <pc:docMk/>
      </pc:docMkLst>
      <pc:sldChg chg="modSp">
        <pc:chgData name="Sameer Vermani" userId="9be839be-9431-4430-9a85-afa36f2ea81d" providerId="ADAL" clId="{7BAC274C-42B3-4B9F-A445-DCAE9D58ABE9}" dt="2020-08-17T22:07:27.885" v="570" actId="20577"/>
        <pc:sldMkLst>
          <pc:docMk/>
          <pc:sldMk cId="0" sldId="896"/>
        </pc:sldMkLst>
        <pc:spChg chg="mod">
          <ac:chgData name="Sameer Vermani" userId="9be839be-9431-4430-9a85-afa36f2ea81d" providerId="ADAL" clId="{7BAC274C-42B3-4B9F-A445-DCAE9D58ABE9}" dt="2020-08-17T22:07:19.953" v="564" actId="20577"/>
          <ac:spMkLst>
            <pc:docMk/>
            <pc:sldMk cId="0" sldId="896"/>
            <ac:spMk id="15365" creationId="{5EB80220-6DDA-46D8-A532-4F8294B75F35}"/>
          </ac:spMkLst>
        </pc:spChg>
        <pc:spChg chg="mod">
          <ac:chgData name="Sameer Vermani" userId="9be839be-9431-4430-9a85-afa36f2ea81d" providerId="ADAL" clId="{7BAC274C-42B3-4B9F-A445-DCAE9D58ABE9}" dt="2020-08-17T22:07:27.885" v="570" actId="20577"/>
          <ac:spMkLst>
            <pc:docMk/>
            <pc:sldMk cId="0" sldId="896"/>
            <ac:spMk id="15366" creationId="{AAB4AADD-B9F4-45B4-B9D2-5B5E3506EF55}"/>
          </ac:spMkLst>
        </pc:spChg>
      </pc:sldChg>
      <pc:sldChg chg="modSp">
        <pc:chgData name="Sameer Vermani" userId="9be839be-9431-4430-9a85-afa36f2ea81d" providerId="ADAL" clId="{7BAC274C-42B3-4B9F-A445-DCAE9D58ABE9}" dt="2020-08-17T22:16:41.260" v="829" actId="33524"/>
        <pc:sldMkLst>
          <pc:docMk/>
          <pc:sldMk cId="3315803504" sldId="1317"/>
        </pc:sldMkLst>
        <pc:spChg chg="mod">
          <ac:chgData name="Sameer Vermani" userId="9be839be-9431-4430-9a85-afa36f2ea81d" providerId="ADAL" clId="{7BAC274C-42B3-4B9F-A445-DCAE9D58ABE9}" dt="2020-08-17T22:16:41.260" v="829" actId="33524"/>
          <ac:spMkLst>
            <pc:docMk/>
            <pc:sldMk cId="3315803504" sldId="1317"/>
            <ac:spMk id="3" creationId="{DE54DB22-60E5-4BA7-9036-2EDAD587D150}"/>
          </ac:spMkLst>
        </pc:spChg>
      </pc:sldChg>
      <pc:sldChg chg="modSp">
        <pc:chgData name="Sameer Vermani" userId="9be839be-9431-4430-9a85-afa36f2ea81d" providerId="ADAL" clId="{7BAC274C-42B3-4B9F-A445-DCAE9D58ABE9}" dt="2020-08-18T00:02:30.957" v="1253" actId="114"/>
        <pc:sldMkLst>
          <pc:docMk/>
          <pc:sldMk cId="1806090196" sldId="1447"/>
        </pc:sldMkLst>
        <pc:spChg chg="mod">
          <ac:chgData name="Sameer Vermani" userId="9be839be-9431-4430-9a85-afa36f2ea81d" providerId="ADAL" clId="{7BAC274C-42B3-4B9F-A445-DCAE9D58ABE9}" dt="2020-08-18T00:01:22.728" v="1245" actId="58"/>
          <ac:spMkLst>
            <pc:docMk/>
            <pc:sldMk cId="1806090196" sldId="1447"/>
            <ac:spMk id="3" creationId="{B451249D-646F-42FD-AEB3-15A915FD2299}"/>
          </ac:spMkLst>
        </pc:spChg>
        <pc:spChg chg="mod">
          <ac:chgData name="Sameer Vermani" userId="9be839be-9431-4430-9a85-afa36f2ea81d" providerId="ADAL" clId="{7BAC274C-42B3-4B9F-A445-DCAE9D58ABE9}" dt="2020-08-18T00:02:19.966" v="1249" actId="1076"/>
          <ac:spMkLst>
            <pc:docMk/>
            <pc:sldMk cId="1806090196" sldId="1447"/>
            <ac:spMk id="11" creationId="{0231B673-0DF9-49C8-A4EC-B78255C601B5}"/>
          </ac:spMkLst>
        </pc:spChg>
        <pc:spChg chg="mod">
          <ac:chgData name="Sameer Vermani" userId="9be839be-9431-4430-9a85-afa36f2ea81d" providerId="ADAL" clId="{7BAC274C-42B3-4B9F-A445-DCAE9D58ABE9}" dt="2020-08-18T00:02:30.957" v="1253" actId="114"/>
          <ac:spMkLst>
            <pc:docMk/>
            <pc:sldMk cId="1806090196" sldId="1447"/>
            <ac:spMk id="12" creationId="{2D55C28E-F5FE-4D4A-AEBE-EA1F587620EF}"/>
          </ac:spMkLst>
        </pc:spChg>
        <pc:graphicFrameChg chg="mod modGraphic">
          <ac:chgData name="Sameer Vermani" userId="9be839be-9431-4430-9a85-afa36f2ea81d" providerId="ADAL" clId="{7BAC274C-42B3-4B9F-A445-DCAE9D58ABE9}" dt="2020-08-18T00:02:22.649" v="1250" actId="1076"/>
          <ac:graphicFrameMkLst>
            <pc:docMk/>
            <pc:sldMk cId="1806090196" sldId="1447"/>
            <ac:graphicFrameMk id="13" creationId="{DB177E88-64BE-4183-99A4-650FCCE19BA4}"/>
          </ac:graphicFrameMkLst>
        </pc:graphicFrameChg>
      </pc:sldChg>
      <pc:sldChg chg="del">
        <pc:chgData name="Sameer Vermani" userId="9be839be-9431-4430-9a85-afa36f2ea81d" providerId="ADAL" clId="{7BAC274C-42B3-4B9F-A445-DCAE9D58ABE9}" dt="2020-08-17T21:54:09.358" v="238" actId="2696"/>
        <pc:sldMkLst>
          <pc:docMk/>
          <pc:sldMk cId="1725847359" sldId="1491"/>
        </pc:sldMkLst>
      </pc:sldChg>
      <pc:sldChg chg="del">
        <pc:chgData name="Sameer Vermani" userId="9be839be-9431-4430-9a85-afa36f2ea81d" providerId="ADAL" clId="{7BAC274C-42B3-4B9F-A445-DCAE9D58ABE9}" dt="2020-08-17T21:59:37.332" v="266" actId="2696"/>
        <pc:sldMkLst>
          <pc:docMk/>
          <pc:sldMk cId="2426974677" sldId="1514"/>
        </pc:sldMkLst>
      </pc:sldChg>
      <pc:sldChg chg="modSp ord">
        <pc:chgData name="Sameer Vermani" userId="9be839be-9431-4430-9a85-afa36f2ea81d" providerId="ADAL" clId="{7BAC274C-42B3-4B9F-A445-DCAE9D58ABE9}" dt="2020-08-17T23:53:33.952" v="1050" actId="20577"/>
        <pc:sldMkLst>
          <pc:docMk/>
          <pc:sldMk cId="3074268180" sldId="1518"/>
        </pc:sldMkLst>
        <pc:spChg chg="mod">
          <ac:chgData name="Sameer Vermani" userId="9be839be-9431-4430-9a85-afa36f2ea81d" providerId="ADAL" clId="{7BAC274C-42B3-4B9F-A445-DCAE9D58ABE9}" dt="2020-08-17T23:53:33.952" v="1050" actId="20577"/>
          <ac:spMkLst>
            <pc:docMk/>
            <pc:sldMk cId="3074268180" sldId="1518"/>
            <ac:spMk id="3" creationId="{EA29826D-278F-47B2-AE6F-21AAE5098CE2}"/>
          </ac:spMkLst>
        </pc:spChg>
      </pc:sldChg>
      <pc:sldChg chg="modSp">
        <pc:chgData name="Sameer Vermani" userId="9be839be-9431-4430-9a85-afa36f2ea81d" providerId="ADAL" clId="{7BAC274C-42B3-4B9F-A445-DCAE9D58ABE9}" dt="2020-08-18T06:09:03.484" v="1362" actId="20577"/>
        <pc:sldMkLst>
          <pc:docMk/>
          <pc:sldMk cId="2011908186" sldId="1525"/>
        </pc:sldMkLst>
        <pc:spChg chg="mod">
          <ac:chgData name="Sameer Vermani" userId="9be839be-9431-4430-9a85-afa36f2ea81d" providerId="ADAL" clId="{7BAC274C-42B3-4B9F-A445-DCAE9D58ABE9}" dt="2020-08-18T06:09:03.484" v="1362" actId="20577"/>
          <ac:spMkLst>
            <pc:docMk/>
            <pc:sldMk cId="2011908186" sldId="1525"/>
            <ac:spMk id="3" creationId="{BA1B61E6-6C13-4DB9-85F7-0CFBB42AAD58}"/>
          </ac:spMkLst>
        </pc:spChg>
      </pc:sldChg>
      <pc:sldChg chg="del">
        <pc:chgData name="Sameer Vermani" userId="9be839be-9431-4430-9a85-afa36f2ea81d" providerId="ADAL" clId="{7BAC274C-42B3-4B9F-A445-DCAE9D58ABE9}" dt="2020-08-17T21:54:15.817" v="239" actId="2696"/>
        <pc:sldMkLst>
          <pc:docMk/>
          <pc:sldMk cId="2648907584" sldId="1530"/>
        </pc:sldMkLst>
      </pc:sldChg>
      <pc:sldChg chg="del">
        <pc:chgData name="Sameer Vermani" userId="9be839be-9431-4430-9a85-afa36f2ea81d" providerId="ADAL" clId="{7BAC274C-42B3-4B9F-A445-DCAE9D58ABE9}" dt="2020-08-18T06:05:26.253" v="1324" actId="2696"/>
        <pc:sldMkLst>
          <pc:docMk/>
          <pc:sldMk cId="3060944698" sldId="1532"/>
        </pc:sldMkLst>
      </pc:sldChg>
      <pc:sldChg chg="add">
        <pc:chgData name="Sameer Vermani" userId="9be839be-9431-4430-9a85-afa36f2ea81d" providerId="ADAL" clId="{7BAC274C-42B3-4B9F-A445-DCAE9D58ABE9}" dt="2020-08-18T06:05:32.211" v="1325"/>
        <pc:sldMkLst>
          <pc:docMk/>
          <pc:sldMk cId="4181544952" sldId="1532"/>
        </pc:sldMkLst>
      </pc:sldChg>
      <pc:sldChg chg="modSp">
        <pc:chgData name="Sameer Vermani" userId="9be839be-9431-4430-9a85-afa36f2ea81d" providerId="ADAL" clId="{7BAC274C-42B3-4B9F-A445-DCAE9D58ABE9}" dt="2020-08-18T06:06:00.318" v="1342" actId="20577"/>
        <pc:sldMkLst>
          <pc:docMk/>
          <pc:sldMk cId="3610721206" sldId="1539"/>
        </pc:sldMkLst>
        <pc:spChg chg="mod">
          <ac:chgData name="Sameer Vermani" userId="9be839be-9431-4430-9a85-afa36f2ea81d" providerId="ADAL" clId="{7BAC274C-42B3-4B9F-A445-DCAE9D58ABE9}" dt="2020-08-18T06:06:00.318" v="1342" actId="20577"/>
          <ac:spMkLst>
            <pc:docMk/>
            <pc:sldMk cId="3610721206" sldId="1539"/>
            <ac:spMk id="3" creationId="{1D2C49A0-C5CC-4716-BD94-CF76DE0329D3}"/>
          </ac:spMkLst>
        </pc:spChg>
      </pc:sldChg>
      <pc:sldChg chg="modSp">
        <pc:chgData name="Sameer Vermani" userId="9be839be-9431-4430-9a85-afa36f2ea81d" providerId="ADAL" clId="{7BAC274C-42B3-4B9F-A445-DCAE9D58ABE9}" dt="2020-08-18T18:38:22.333" v="1818" actId="1076"/>
        <pc:sldMkLst>
          <pc:docMk/>
          <pc:sldMk cId="2355233619" sldId="1540"/>
        </pc:sldMkLst>
        <pc:spChg chg="mod">
          <ac:chgData name="Sameer Vermani" userId="9be839be-9431-4430-9a85-afa36f2ea81d" providerId="ADAL" clId="{7BAC274C-42B3-4B9F-A445-DCAE9D58ABE9}" dt="2020-08-17T21:53:03.341" v="227" actId="20577"/>
          <ac:spMkLst>
            <pc:docMk/>
            <pc:sldMk cId="2355233619" sldId="1540"/>
            <ac:spMk id="3" creationId="{A02B1118-F8C1-448A-B988-BDD05181B577}"/>
          </ac:spMkLst>
        </pc:spChg>
        <pc:spChg chg="mod">
          <ac:chgData name="Sameer Vermani" userId="9be839be-9431-4430-9a85-afa36f2ea81d" providerId="ADAL" clId="{7BAC274C-42B3-4B9F-A445-DCAE9D58ABE9}" dt="2020-08-18T18:38:22.333" v="1818" actId="1076"/>
          <ac:spMkLst>
            <pc:docMk/>
            <pc:sldMk cId="2355233619" sldId="1540"/>
            <ac:spMk id="7" creationId="{95C1AD04-CB54-464E-AE17-0F96908280D1}"/>
          </ac:spMkLst>
        </pc:spChg>
        <pc:graphicFrameChg chg="mod modGraphic">
          <ac:chgData name="Sameer Vermani" userId="9be839be-9431-4430-9a85-afa36f2ea81d" providerId="ADAL" clId="{7BAC274C-42B3-4B9F-A445-DCAE9D58ABE9}" dt="2020-08-18T18:36:21.561" v="1789" actId="20577"/>
          <ac:graphicFrameMkLst>
            <pc:docMk/>
            <pc:sldMk cId="2355233619" sldId="1540"/>
            <ac:graphicFrameMk id="13" creationId="{936B5519-E346-45D5-8000-AA62D11855E0}"/>
          </ac:graphicFrameMkLst>
        </pc:graphicFrameChg>
        <pc:cxnChg chg="mod">
          <ac:chgData name="Sameer Vermani" userId="9be839be-9431-4430-9a85-afa36f2ea81d" providerId="ADAL" clId="{7BAC274C-42B3-4B9F-A445-DCAE9D58ABE9}" dt="2020-08-18T18:36:27.046" v="1790" actId="1076"/>
          <ac:cxnSpMkLst>
            <pc:docMk/>
            <pc:sldMk cId="2355233619" sldId="1540"/>
            <ac:cxnSpMk id="10" creationId="{75D5A728-569B-4BF9-B7D5-E59B3FA7AC80}"/>
          </ac:cxnSpMkLst>
        </pc:cxnChg>
      </pc:sldChg>
      <pc:sldChg chg="ord">
        <pc:chgData name="Sameer Vermani" userId="9be839be-9431-4430-9a85-afa36f2ea81d" providerId="ADAL" clId="{7BAC274C-42B3-4B9F-A445-DCAE9D58ABE9}" dt="2020-08-17T22:12:29.810" v="686"/>
        <pc:sldMkLst>
          <pc:docMk/>
          <pc:sldMk cId="3003998508" sldId="1541"/>
        </pc:sldMkLst>
      </pc:sldChg>
      <pc:sldChg chg="del">
        <pc:chgData name="Sameer Vermani" userId="9be839be-9431-4430-9a85-afa36f2ea81d" providerId="ADAL" clId="{7BAC274C-42B3-4B9F-A445-DCAE9D58ABE9}" dt="2020-08-17T21:55:27.869" v="243" actId="2696"/>
        <pc:sldMkLst>
          <pc:docMk/>
          <pc:sldMk cId="1786681131" sldId="1544"/>
        </pc:sldMkLst>
      </pc:sldChg>
      <pc:sldChg chg="modSp">
        <pc:chgData name="Sameer Vermani" userId="9be839be-9431-4430-9a85-afa36f2ea81d" providerId="ADAL" clId="{7BAC274C-42B3-4B9F-A445-DCAE9D58ABE9}" dt="2020-08-18T00:02:51.690" v="1254" actId="404"/>
        <pc:sldMkLst>
          <pc:docMk/>
          <pc:sldMk cId="1132236117" sldId="1545"/>
        </pc:sldMkLst>
        <pc:spChg chg="mod">
          <ac:chgData name="Sameer Vermani" userId="9be839be-9431-4430-9a85-afa36f2ea81d" providerId="ADAL" clId="{7BAC274C-42B3-4B9F-A445-DCAE9D58ABE9}" dt="2020-08-18T00:02:51.690" v="1254" actId="404"/>
          <ac:spMkLst>
            <pc:docMk/>
            <pc:sldMk cId="1132236117" sldId="1545"/>
            <ac:spMk id="3" creationId="{CB35909A-6F51-4128-88F1-B27B73AD4D18}"/>
          </ac:spMkLst>
        </pc:spChg>
      </pc:sldChg>
      <pc:sldChg chg="modSp">
        <pc:chgData name="Sameer Vermani" userId="9be839be-9431-4430-9a85-afa36f2ea81d" providerId="ADAL" clId="{7BAC274C-42B3-4B9F-A445-DCAE9D58ABE9}" dt="2020-08-18T06:15:16.683" v="1455" actId="15"/>
        <pc:sldMkLst>
          <pc:docMk/>
          <pc:sldMk cId="2096578871" sldId="1548"/>
        </pc:sldMkLst>
        <pc:spChg chg="mod">
          <ac:chgData name="Sameer Vermani" userId="9be839be-9431-4430-9a85-afa36f2ea81d" providerId="ADAL" clId="{7BAC274C-42B3-4B9F-A445-DCAE9D58ABE9}" dt="2020-08-18T06:15:16.683" v="1455" actId="15"/>
          <ac:spMkLst>
            <pc:docMk/>
            <pc:sldMk cId="2096578871" sldId="1548"/>
            <ac:spMk id="3" creationId="{A6FB51B5-8882-4927-B7D4-4B50BD552FFC}"/>
          </ac:spMkLst>
        </pc:spChg>
      </pc:sldChg>
      <pc:sldChg chg="modSp">
        <pc:chgData name="Sameer Vermani" userId="9be839be-9431-4430-9a85-afa36f2ea81d" providerId="ADAL" clId="{7BAC274C-42B3-4B9F-A445-DCAE9D58ABE9}" dt="2020-08-18T06:10:04.953" v="1363" actId="20577"/>
        <pc:sldMkLst>
          <pc:docMk/>
          <pc:sldMk cId="1571352292" sldId="1549"/>
        </pc:sldMkLst>
        <pc:spChg chg="mod">
          <ac:chgData name="Sameer Vermani" userId="9be839be-9431-4430-9a85-afa36f2ea81d" providerId="ADAL" clId="{7BAC274C-42B3-4B9F-A445-DCAE9D58ABE9}" dt="2020-08-18T06:10:04.953" v="1363" actId="20577"/>
          <ac:spMkLst>
            <pc:docMk/>
            <pc:sldMk cId="1571352292" sldId="1549"/>
            <ac:spMk id="3" creationId="{5213281B-6DB4-46B3-A3D2-39EDDEDEE4A9}"/>
          </ac:spMkLst>
        </pc:spChg>
      </pc:sldChg>
      <pc:sldChg chg="modSp">
        <pc:chgData name="Sameer Vermani" userId="9be839be-9431-4430-9a85-afa36f2ea81d" providerId="ADAL" clId="{7BAC274C-42B3-4B9F-A445-DCAE9D58ABE9}" dt="2020-08-18T06:16:30.075" v="1463" actId="20577"/>
        <pc:sldMkLst>
          <pc:docMk/>
          <pc:sldMk cId="16366256" sldId="1552"/>
        </pc:sldMkLst>
        <pc:spChg chg="mod">
          <ac:chgData name="Sameer Vermani" userId="9be839be-9431-4430-9a85-afa36f2ea81d" providerId="ADAL" clId="{7BAC274C-42B3-4B9F-A445-DCAE9D58ABE9}" dt="2020-08-18T06:16:30.075" v="1463" actId="20577"/>
          <ac:spMkLst>
            <pc:docMk/>
            <pc:sldMk cId="16366256" sldId="1552"/>
            <ac:spMk id="2" creationId="{2DD5EFF1-263B-4664-9509-F3280AA72AF9}"/>
          </ac:spMkLst>
        </pc:spChg>
        <pc:spChg chg="mod">
          <ac:chgData name="Sameer Vermani" userId="9be839be-9431-4430-9a85-afa36f2ea81d" providerId="ADAL" clId="{7BAC274C-42B3-4B9F-A445-DCAE9D58ABE9}" dt="2020-08-18T00:03:26.033" v="1256" actId="404"/>
          <ac:spMkLst>
            <pc:docMk/>
            <pc:sldMk cId="16366256" sldId="1552"/>
            <ac:spMk id="3" creationId="{4C0AB05A-6DB2-4042-BFD2-E456370F8E4B}"/>
          </ac:spMkLst>
        </pc:spChg>
      </pc:sldChg>
      <pc:sldChg chg="modSp">
        <pc:chgData name="Sameer Vermani" userId="9be839be-9431-4430-9a85-afa36f2ea81d" providerId="ADAL" clId="{7BAC274C-42B3-4B9F-A445-DCAE9D58ABE9}" dt="2020-08-18T18:26:29.544" v="1732" actId="1035"/>
        <pc:sldMkLst>
          <pc:docMk/>
          <pc:sldMk cId="845182347" sldId="1553"/>
        </pc:sldMkLst>
        <pc:spChg chg="mod">
          <ac:chgData name="Sameer Vermani" userId="9be839be-9431-4430-9a85-afa36f2ea81d" providerId="ADAL" clId="{7BAC274C-42B3-4B9F-A445-DCAE9D58ABE9}" dt="2020-08-18T18:26:14.116" v="1730" actId="1076"/>
          <ac:spMkLst>
            <pc:docMk/>
            <pc:sldMk cId="845182347" sldId="1553"/>
            <ac:spMk id="2" creationId="{271B9336-59A1-4CC3-A8F8-6A7FA430C7EB}"/>
          </ac:spMkLst>
        </pc:spChg>
        <pc:spChg chg="mod">
          <ac:chgData name="Sameer Vermani" userId="9be839be-9431-4430-9a85-afa36f2ea81d" providerId="ADAL" clId="{7BAC274C-42B3-4B9F-A445-DCAE9D58ABE9}" dt="2020-08-18T18:26:29.544" v="1732" actId="1035"/>
          <ac:spMkLst>
            <pc:docMk/>
            <pc:sldMk cId="845182347" sldId="1553"/>
            <ac:spMk id="3" creationId="{902C0238-2EE5-4B6E-A934-08FCBD6CD9CD}"/>
          </ac:spMkLst>
        </pc:spChg>
        <pc:graphicFrameChg chg="mod modGraphic">
          <ac:chgData name="Sameer Vermani" userId="9be839be-9431-4430-9a85-afa36f2ea81d" providerId="ADAL" clId="{7BAC274C-42B3-4B9F-A445-DCAE9D58ABE9}" dt="2020-08-18T18:26:05.034" v="1729" actId="1038"/>
          <ac:graphicFrameMkLst>
            <pc:docMk/>
            <pc:sldMk cId="845182347" sldId="1553"/>
            <ac:graphicFrameMk id="7" creationId="{06C3FC70-1C05-4A0A-B3B6-402EBEEF5172}"/>
          </ac:graphicFrameMkLst>
        </pc:graphicFrameChg>
      </pc:sldChg>
      <pc:sldChg chg="modSp">
        <pc:chgData name="Sameer Vermani" userId="9be839be-9431-4430-9a85-afa36f2ea81d" providerId="ADAL" clId="{7BAC274C-42B3-4B9F-A445-DCAE9D58ABE9}" dt="2020-08-18T06:16:24.479" v="1462" actId="20577"/>
        <pc:sldMkLst>
          <pc:docMk/>
          <pc:sldMk cId="3727872886" sldId="1557"/>
        </pc:sldMkLst>
        <pc:spChg chg="mod">
          <ac:chgData name="Sameer Vermani" userId="9be839be-9431-4430-9a85-afa36f2ea81d" providerId="ADAL" clId="{7BAC274C-42B3-4B9F-A445-DCAE9D58ABE9}" dt="2020-08-18T06:16:24.479" v="1462" actId="20577"/>
          <ac:spMkLst>
            <pc:docMk/>
            <pc:sldMk cId="3727872886" sldId="1557"/>
            <ac:spMk id="2" creationId="{9998AB4B-F921-4008-9796-0B177F4DA31B}"/>
          </ac:spMkLst>
        </pc:spChg>
        <pc:spChg chg="mod">
          <ac:chgData name="Sameer Vermani" userId="9be839be-9431-4430-9a85-afa36f2ea81d" providerId="ADAL" clId="{7BAC274C-42B3-4B9F-A445-DCAE9D58ABE9}" dt="2020-08-18T00:03:19.535" v="1255" actId="404"/>
          <ac:spMkLst>
            <pc:docMk/>
            <pc:sldMk cId="3727872886" sldId="1557"/>
            <ac:spMk id="3" creationId="{28C554DA-39EA-42A6-A001-4693850C0E58}"/>
          </ac:spMkLst>
        </pc:spChg>
      </pc:sldChg>
      <pc:sldChg chg="del">
        <pc:chgData name="Sameer Vermani" userId="9be839be-9431-4430-9a85-afa36f2ea81d" providerId="ADAL" clId="{7BAC274C-42B3-4B9F-A445-DCAE9D58ABE9}" dt="2020-08-17T23:57:44.766" v="1142" actId="2696"/>
        <pc:sldMkLst>
          <pc:docMk/>
          <pc:sldMk cId="3452529752" sldId="1560"/>
        </pc:sldMkLst>
      </pc:sldChg>
      <pc:sldChg chg="add">
        <pc:chgData name="Sameer Vermani" userId="9be839be-9431-4430-9a85-afa36f2ea81d" providerId="ADAL" clId="{7BAC274C-42B3-4B9F-A445-DCAE9D58ABE9}" dt="2020-08-17T23:57:50.363" v="1143"/>
        <pc:sldMkLst>
          <pc:docMk/>
          <pc:sldMk cId="3692020506" sldId="1560"/>
        </pc:sldMkLst>
      </pc:sldChg>
      <pc:sldChg chg="del">
        <pc:chgData name="Sameer Vermani" userId="9be839be-9431-4430-9a85-afa36f2ea81d" providerId="ADAL" clId="{7BAC274C-42B3-4B9F-A445-DCAE9D58ABE9}" dt="2020-08-17T23:57:44.747" v="1141" actId="2696"/>
        <pc:sldMkLst>
          <pc:docMk/>
          <pc:sldMk cId="1048236662" sldId="1561"/>
        </pc:sldMkLst>
      </pc:sldChg>
      <pc:sldChg chg="add">
        <pc:chgData name="Sameer Vermani" userId="9be839be-9431-4430-9a85-afa36f2ea81d" providerId="ADAL" clId="{7BAC274C-42B3-4B9F-A445-DCAE9D58ABE9}" dt="2020-08-17T23:57:50.363" v="1143"/>
        <pc:sldMkLst>
          <pc:docMk/>
          <pc:sldMk cId="2340763118" sldId="1561"/>
        </pc:sldMkLst>
      </pc:sldChg>
      <pc:sldChg chg="addSp delSp modSp">
        <pc:chgData name="Sameer Vermani" userId="9be839be-9431-4430-9a85-afa36f2ea81d" providerId="ADAL" clId="{7BAC274C-42B3-4B9F-A445-DCAE9D58ABE9}" dt="2020-08-18T06:16:14.775" v="1460" actId="20577"/>
        <pc:sldMkLst>
          <pc:docMk/>
          <pc:sldMk cId="2711040730" sldId="1562"/>
        </pc:sldMkLst>
        <pc:spChg chg="mod">
          <ac:chgData name="Sameer Vermani" userId="9be839be-9431-4430-9a85-afa36f2ea81d" providerId="ADAL" clId="{7BAC274C-42B3-4B9F-A445-DCAE9D58ABE9}" dt="2020-08-18T06:16:14.775" v="1460" actId="20577"/>
          <ac:spMkLst>
            <pc:docMk/>
            <pc:sldMk cId="2711040730" sldId="1562"/>
            <ac:spMk id="2" creationId="{FA8E218A-6C40-4382-B70A-AE6E7EE2B87B}"/>
          </ac:spMkLst>
        </pc:spChg>
        <pc:spChg chg="mod">
          <ac:chgData name="Sameer Vermani" userId="9be839be-9431-4430-9a85-afa36f2ea81d" providerId="ADAL" clId="{7BAC274C-42B3-4B9F-A445-DCAE9D58ABE9}" dt="2020-08-17T23:54:21.078" v="1063" actId="20577"/>
          <ac:spMkLst>
            <pc:docMk/>
            <pc:sldMk cId="2711040730" sldId="1562"/>
            <ac:spMk id="3" creationId="{3FA9DA6C-19AB-4B5C-B957-FA38C8B11ADA}"/>
          </ac:spMkLst>
        </pc:spChg>
        <pc:spChg chg="add del">
          <ac:chgData name="Sameer Vermani" userId="9be839be-9431-4430-9a85-afa36f2ea81d" providerId="ADAL" clId="{7BAC274C-42B3-4B9F-A445-DCAE9D58ABE9}" dt="2020-08-18T06:13:19.119" v="1396"/>
          <ac:spMkLst>
            <pc:docMk/>
            <pc:sldMk cId="2711040730" sldId="1562"/>
            <ac:spMk id="7" creationId="{CC2EC068-22CF-4DD2-BE12-F63F3E3871C9}"/>
          </ac:spMkLst>
        </pc:spChg>
      </pc:sldChg>
      <pc:sldChg chg="modSp">
        <pc:chgData name="Sameer Vermani" userId="9be839be-9431-4430-9a85-afa36f2ea81d" providerId="ADAL" clId="{7BAC274C-42B3-4B9F-A445-DCAE9D58ABE9}" dt="2020-08-18T06:16:35.688" v="1464" actId="20577"/>
        <pc:sldMkLst>
          <pc:docMk/>
          <pc:sldMk cId="860140241" sldId="1563"/>
        </pc:sldMkLst>
        <pc:spChg chg="mod">
          <ac:chgData name="Sameer Vermani" userId="9be839be-9431-4430-9a85-afa36f2ea81d" providerId="ADAL" clId="{7BAC274C-42B3-4B9F-A445-DCAE9D58ABE9}" dt="2020-08-18T06:16:35.688" v="1464" actId="20577"/>
          <ac:spMkLst>
            <pc:docMk/>
            <pc:sldMk cId="860140241" sldId="1563"/>
            <ac:spMk id="2" creationId="{1E5C36D7-B0B6-40F2-BA15-5C96E08C596E}"/>
          </ac:spMkLst>
        </pc:spChg>
        <pc:spChg chg="mod">
          <ac:chgData name="Sameer Vermani" userId="9be839be-9431-4430-9a85-afa36f2ea81d" providerId="ADAL" clId="{7BAC274C-42B3-4B9F-A445-DCAE9D58ABE9}" dt="2020-08-18T00:03:31.852" v="1257" actId="404"/>
          <ac:spMkLst>
            <pc:docMk/>
            <pc:sldMk cId="860140241" sldId="1563"/>
            <ac:spMk id="3" creationId="{B77F5A04-8F45-4A86-9495-314C22E7526F}"/>
          </ac:spMkLst>
        </pc:spChg>
      </pc:sldChg>
      <pc:sldChg chg="modSp">
        <pc:chgData name="Sameer Vermani" userId="9be839be-9431-4430-9a85-afa36f2ea81d" providerId="ADAL" clId="{7BAC274C-42B3-4B9F-A445-DCAE9D58ABE9}" dt="2020-08-18T06:16:42.114" v="1465" actId="20577"/>
        <pc:sldMkLst>
          <pc:docMk/>
          <pc:sldMk cId="3623510391" sldId="1564"/>
        </pc:sldMkLst>
        <pc:spChg chg="mod">
          <ac:chgData name="Sameer Vermani" userId="9be839be-9431-4430-9a85-afa36f2ea81d" providerId="ADAL" clId="{7BAC274C-42B3-4B9F-A445-DCAE9D58ABE9}" dt="2020-08-18T06:16:42.114" v="1465" actId="20577"/>
          <ac:spMkLst>
            <pc:docMk/>
            <pc:sldMk cId="3623510391" sldId="1564"/>
            <ac:spMk id="2" creationId="{D8B12FEE-A86D-466F-8ECC-8F3FE75829D4}"/>
          </ac:spMkLst>
        </pc:spChg>
        <pc:spChg chg="mod">
          <ac:chgData name="Sameer Vermani" userId="9be839be-9431-4430-9a85-afa36f2ea81d" providerId="ADAL" clId="{7BAC274C-42B3-4B9F-A445-DCAE9D58ABE9}" dt="2020-08-18T00:03:48.124" v="1259" actId="403"/>
          <ac:spMkLst>
            <pc:docMk/>
            <pc:sldMk cId="3623510391" sldId="1564"/>
            <ac:spMk id="3" creationId="{0651242F-63F3-4799-A741-69A41F7DF9CD}"/>
          </ac:spMkLst>
        </pc:spChg>
      </pc:sldChg>
      <pc:sldChg chg="modSp">
        <pc:chgData name="Sameer Vermani" userId="9be839be-9431-4430-9a85-afa36f2ea81d" providerId="ADAL" clId="{7BAC274C-42B3-4B9F-A445-DCAE9D58ABE9}" dt="2020-08-18T06:03:45.219" v="1263" actId="20577"/>
        <pc:sldMkLst>
          <pc:docMk/>
          <pc:sldMk cId="1643007617" sldId="1565"/>
        </pc:sldMkLst>
        <pc:spChg chg="mod">
          <ac:chgData name="Sameer Vermani" userId="9be839be-9431-4430-9a85-afa36f2ea81d" providerId="ADAL" clId="{7BAC274C-42B3-4B9F-A445-DCAE9D58ABE9}" dt="2020-08-18T06:03:45.219" v="1263" actId="20577"/>
          <ac:spMkLst>
            <pc:docMk/>
            <pc:sldMk cId="1643007617" sldId="1565"/>
            <ac:spMk id="3" creationId="{DEC25912-FAAC-4FD0-9749-56E30540D310}"/>
          </ac:spMkLst>
        </pc:spChg>
      </pc:sldChg>
      <pc:sldChg chg="modSp add">
        <pc:chgData name="Sameer Vermani" userId="9be839be-9431-4430-9a85-afa36f2ea81d" providerId="ADAL" clId="{7BAC274C-42B3-4B9F-A445-DCAE9D58ABE9}" dt="2020-08-17T21:49:58.933" v="221" actId="20577"/>
        <pc:sldMkLst>
          <pc:docMk/>
          <pc:sldMk cId="3986989235" sldId="1566"/>
        </pc:sldMkLst>
        <pc:spChg chg="mod">
          <ac:chgData name="Sameer Vermani" userId="9be839be-9431-4430-9a85-afa36f2ea81d" providerId="ADAL" clId="{7BAC274C-42B3-4B9F-A445-DCAE9D58ABE9}" dt="2020-08-17T21:48:57.174" v="34" actId="20577"/>
          <ac:spMkLst>
            <pc:docMk/>
            <pc:sldMk cId="3986989235" sldId="1566"/>
            <ac:spMk id="2" creationId="{4EF4E63A-3405-49BB-891C-D6D24C9236FA}"/>
          </ac:spMkLst>
        </pc:spChg>
        <pc:spChg chg="mod">
          <ac:chgData name="Sameer Vermani" userId="9be839be-9431-4430-9a85-afa36f2ea81d" providerId="ADAL" clId="{7BAC274C-42B3-4B9F-A445-DCAE9D58ABE9}" dt="2020-08-17T21:49:58.933" v="221" actId="20577"/>
          <ac:spMkLst>
            <pc:docMk/>
            <pc:sldMk cId="3986989235" sldId="1566"/>
            <ac:spMk id="3" creationId="{C5AF7588-B9E6-4A63-8395-6D55A23A4A32}"/>
          </ac:spMkLst>
        </pc:spChg>
      </pc:sldChg>
      <pc:sldChg chg="modSp add ord">
        <pc:chgData name="Sameer Vermani" userId="9be839be-9431-4430-9a85-afa36f2ea81d" providerId="ADAL" clId="{7BAC274C-42B3-4B9F-A445-DCAE9D58ABE9}" dt="2020-08-18T16:52:57.431" v="1565" actId="20577"/>
        <pc:sldMkLst>
          <pc:docMk/>
          <pc:sldMk cId="1399967207" sldId="1567"/>
        </pc:sldMkLst>
        <pc:spChg chg="mod">
          <ac:chgData name="Sameer Vermani" userId="9be839be-9431-4430-9a85-afa36f2ea81d" providerId="ADAL" clId="{7BAC274C-42B3-4B9F-A445-DCAE9D58ABE9}" dt="2020-08-17T22:00:05.340" v="269"/>
          <ac:spMkLst>
            <pc:docMk/>
            <pc:sldMk cId="1399967207" sldId="1567"/>
            <ac:spMk id="2" creationId="{492400D7-628E-4DBE-B861-4C3221DC0B8C}"/>
          </ac:spMkLst>
        </pc:spChg>
        <pc:spChg chg="mod">
          <ac:chgData name="Sameer Vermani" userId="9be839be-9431-4430-9a85-afa36f2ea81d" providerId="ADAL" clId="{7BAC274C-42B3-4B9F-A445-DCAE9D58ABE9}" dt="2020-08-18T16:52:57.431" v="1565" actId="20577"/>
          <ac:spMkLst>
            <pc:docMk/>
            <pc:sldMk cId="1399967207" sldId="1567"/>
            <ac:spMk id="3" creationId="{EF591422-2813-4DE8-8D0E-AB90CC4A8667}"/>
          </ac:spMkLst>
        </pc:spChg>
      </pc:sldChg>
      <pc:sldChg chg="addSp delSp modSp add">
        <pc:chgData name="Sameer Vermani" userId="9be839be-9431-4430-9a85-afa36f2ea81d" providerId="ADAL" clId="{7BAC274C-42B3-4B9F-A445-DCAE9D58ABE9}" dt="2020-08-18T06:10:51.312" v="1394" actId="20577"/>
        <pc:sldMkLst>
          <pc:docMk/>
          <pc:sldMk cId="3528445866" sldId="1568"/>
        </pc:sldMkLst>
        <pc:spChg chg="del">
          <ac:chgData name="Sameer Vermani" userId="9be839be-9431-4430-9a85-afa36f2ea81d" providerId="ADAL" clId="{7BAC274C-42B3-4B9F-A445-DCAE9D58ABE9}" dt="2020-08-17T22:12:38.576" v="688"/>
          <ac:spMkLst>
            <pc:docMk/>
            <pc:sldMk cId="3528445866" sldId="1568"/>
            <ac:spMk id="2" creationId="{9583F2DB-C1E9-43EE-8B29-705570989864}"/>
          </ac:spMkLst>
        </pc:spChg>
        <pc:spChg chg="del">
          <ac:chgData name="Sameer Vermani" userId="9be839be-9431-4430-9a85-afa36f2ea81d" providerId="ADAL" clId="{7BAC274C-42B3-4B9F-A445-DCAE9D58ABE9}" dt="2020-08-17T22:12:38.576" v="688"/>
          <ac:spMkLst>
            <pc:docMk/>
            <pc:sldMk cId="3528445866" sldId="1568"/>
            <ac:spMk id="3" creationId="{EAF40B53-752F-4BC3-8BE8-991B4AFE0CE8}"/>
          </ac:spMkLst>
        </pc:spChg>
        <pc:spChg chg="add mod">
          <ac:chgData name="Sameer Vermani" userId="9be839be-9431-4430-9a85-afa36f2ea81d" providerId="ADAL" clId="{7BAC274C-42B3-4B9F-A445-DCAE9D58ABE9}" dt="2020-08-17T22:12:42.368" v="696" actId="20577"/>
          <ac:spMkLst>
            <pc:docMk/>
            <pc:sldMk cId="3528445866" sldId="1568"/>
            <ac:spMk id="7" creationId="{BA8F127E-877E-4A81-8CC1-589190D19AD1}"/>
          </ac:spMkLst>
        </pc:spChg>
        <pc:spChg chg="add mod">
          <ac:chgData name="Sameer Vermani" userId="9be839be-9431-4430-9a85-afa36f2ea81d" providerId="ADAL" clId="{7BAC274C-42B3-4B9F-A445-DCAE9D58ABE9}" dt="2020-08-18T06:10:51.312" v="1394" actId="20577"/>
          <ac:spMkLst>
            <pc:docMk/>
            <pc:sldMk cId="3528445866" sldId="1568"/>
            <ac:spMk id="8" creationId="{A9B898A4-CD2A-4BFB-8087-C3D73CAF3BE6}"/>
          </ac:spMkLst>
        </pc:spChg>
      </pc:sldChg>
      <pc:sldChg chg="modSp add">
        <pc:chgData name="Sameer Vermani" userId="9be839be-9431-4430-9a85-afa36f2ea81d" providerId="ADAL" clId="{7BAC274C-42B3-4B9F-A445-DCAE9D58ABE9}" dt="2020-08-18T06:16:18.570" v="1461" actId="20577"/>
        <pc:sldMkLst>
          <pc:docMk/>
          <pc:sldMk cId="1250132757" sldId="1569"/>
        </pc:sldMkLst>
        <pc:spChg chg="mod">
          <ac:chgData name="Sameer Vermani" userId="9be839be-9431-4430-9a85-afa36f2ea81d" providerId="ADAL" clId="{7BAC274C-42B3-4B9F-A445-DCAE9D58ABE9}" dt="2020-08-18T06:16:18.570" v="1461" actId="20577"/>
          <ac:spMkLst>
            <pc:docMk/>
            <pc:sldMk cId="1250132757" sldId="1569"/>
            <ac:spMk id="2" creationId="{1D7D7A26-1CA1-4BE2-A2C2-AAC9CDDFB736}"/>
          </ac:spMkLst>
        </pc:spChg>
        <pc:spChg chg="mod">
          <ac:chgData name="Sameer Vermani" userId="9be839be-9431-4430-9a85-afa36f2ea81d" providerId="ADAL" clId="{7BAC274C-42B3-4B9F-A445-DCAE9D58ABE9}" dt="2020-08-18T06:13:27.202" v="1401"/>
          <ac:spMkLst>
            <pc:docMk/>
            <pc:sldMk cId="1250132757" sldId="1569"/>
            <ac:spMk id="3" creationId="{D961D007-8268-4BF3-B58F-A15711EF07CD}"/>
          </ac:spMkLst>
        </pc:spChg>
      </pc:sldChg>
      <pc:sldChg chg="modSp add">
        <pc:chgData name="Sameer Vermani" userId="9be839be-9431-4430-9a85-afa36f2ea81d" providerId="ADAL" clId="{7BAC274C-42B3-4B9F-A445-DCAE9D58ABE9}" dt="2020-08-18T06:18:19.944" v="1544" actId="20577"/>
        <pc:sldMkLst>
          <pc:docMk/>
          <pc:sldMk cId="1335116008" sldId="1570"/>
        </pc:sldMkLst>
        <pc:spChg chg="mod">
          <ac:chgData name="Sameer Vermani" userId="9be839be-9431-4430-9a85-afa36f2ea81d" providerId="ADAL" clId="{7BAC274C-42B3-4B9F-A445-DCAE9D58ABE9}" dt="2020-08-18T06:16:09.839" v="1459" actId="20577"/>
          <ac:spMkLst>
            <pc:docMk/>
            <pc:sldMk cId="1335116008" sldId="1570"/>
            <ac:spMk id="2" creationId="{2FEEBD9F-7E97-4F30-9FAB-631267AE24BC}"/>
          </ac:spMkLst>
        </pc:spChg>
        <pc:spChg chg="mod">
          <ac:chgData name="Sameer Vermani" userId="9be839be-9431-4430-9a85-afa36f2ea81d" providerId="ADAL" clId="{7BAC274C-42B3-4B9F-A445-DCAE9D58ABE9}" dt="2020-08-18T06:18:19.944" v="1544" actId="20577"/>
          <ac:spMkLst>
            <pc:docMk/>
            <pc:sldMk cId="1335116008" sldId="1570"/>
            <ac:spMk id="3" creationId="{2FF3E396-41E8-43D5-B7CC-5BB398D81DA4}"/>
          </ac:spMkLst>
        </pc:spChg>
      </pc:sldChg>
      <pc:sldMasterChg chg="modSp">
        <pc:chgData name="Sameer Vermani" userId="9be839be-9431-4430-9a85-afa36f2ea81d" providerId="ADAL" clId="{7BAC274C-42B3-4B9F-A445-DCAE9D58ABE9}" dt="2020-08-17T23:50:51.243" v="1019" actId="20577"/>
        <pc:sldMasterMkLst>
          <pc:docMk/>
          <pc:sldMasterMk cId="0" sldId="2147483648"/>
        </pc:sldMasterMkLst>
        <pc:spChg chg="mod">
          <ac:chgData name="Sameer Vermani" userId="9be839be-9431-4430-9a85-afa36f2ea81d" providerId="ADAL" clId="{7BAC274C-42B3-4B9F-A445-DCAE9D58ABE9}" dt="2020-08-17T23:50:51.243" v="1019" actId="20577"/>
          <ac:spMkLst>
            <pc:docMk/>
            <pc:sldMasterMk cId="0" sldId="2147483648"/>
            <ac:spMk id="1031" creationId="{F47EBAF5-52AC-49CF-A3FD-31E596F2D8C6}"/>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A55F8A-EFD5-4895-A959-78648EBC295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EABAF18-CDCD-4994-8014-585850B95DE1}">
      <dgm:prSet phldrT="[Text]"/>
      <dgm:spPr>
        <a:solidFill>
          <a:schemeClr val="tx2"/>
        </a:solidFill>
      </dgm:spPr>
      <dgm:t>
        <a:bodyPr/>
        <a:lstStyle/>
        <a:p>
          <a:r>
            <a:rPr lang="en-US" dirty="0"/>
            <a:t>EHT PPDUs</a:t>
          </a:r>
        </a:p>
      </dgm:t>
    </dgm:pt>
    <dgm:pt modelId="{5DA1A88A-F7CB-4E19-8839-810C34367AC1}" type="parTrans" cxnId="{CA45FB67-3034-4F64-BD8E-6F6E4D2595AA}">
      <dgm:prSet/>
      <dgm:spPr/>
      <dgm:t>
        <a:bodyPr/>
        <a:lstStyle/>
        <a:p>
          <a:endParaRPr lang="en-US"/>
        </a:p>
      </dgm:t>
    </dgm:pt>
    <dgm:pt modelId="{72E8414A-0667-4557-8982-2167FA77D20D}" type="sibTrans" cxnId="{CA45FB67-3034-4F64-BD8E-6F6E4D2595AA}">
      <dgm:prSet/>
      <dgm:spPr/>
      <dgm:t>
        <a:bodyPr/>
        <a:lstStyle/>
        <a:p>
          <a:endParaRPr lang="en-US"/>
        </a:p>
      </dgm:t>
    </dgm:pt>
    <dgm:pt modelId="{2D3F511F-D829-4EBF-91D4-A957B17C833C}">
      <dgm:prSet phldrT="[Text]"/>
      <dgm:spPr>
        <a:solidFill>
          <a:schemeClr val="tx1"/>
        </a:solidFill>
      </dgm:spPr>
      <dgm:t>
        <a:bodyPr/>
        <a:lstStyle/>
        <a:p>
          <a:r>
            <a:rPr lang="en-US" dirty="0"/>
            <a:t>Compression Mode</a:t>
          </a:r>
        </a:p>
      </dgm:t>
    </dgm:pt>
    <dgm:pt modelId="{5D93DD35-E8F8-4535-847E-35F285AFD464}" type="parTrans" cxnId="{4A930677-18F7-400D-AE2B-77F5E01DF381}">
      <dgm:prSet/>
      <dgm:spPr/>
      <dgm:t>
        <a:bodyPr/>
        <a:lstStyle/>
        <a:p>
          <a:endParaRPr lang="en-US"/>
        </a:p>
      </dgm:t>
    </dgm:pt>
    <dgm:pt modelId="{BC49A79C-7C07-4E66-8E4C-5996137D57B4}" type="sibTrans" cxnId="{4A930677-18F7-400D-AE2B-77F5E01DF381}">
      <dgm:prSet/>
      <dgm:spPr/>
      <dgm:t>
        <a:bodyPr/>
        <a:lstStyle/>
        <a:p>
          <a:endParaRPr lang="en-US"/>
        </a:p>
      </dgm:t>
    </dgm:pt>
    <dgm:pt modelId="{2A28B2B3-4CFD-44E5-B71D-F459ADE176A6}">
      <dgm:prSet phldrT="[Text]"/>
      <dgm:spPr>
        <a:solidFill>
          <a:srgbClr val="00B0F0"/>
        </a:solidFill>
      </dgm:spPr>
      <dgm:t>
        <a:bodyPr/>
        <a:lstStyle/>
        <a:p>
          <a:r>
            <a:rPr lang="en-US" dirty="0"/>
            <a:t>Uncompressed mode</a:t>
          </a:r>
        </a:p>
      </dgm:t>
    </dgm:pt>
    <dgm:pt modelId="{FBC9A77F-7B10-4B99-8491-1DA450363BC7}" type="parTrans" cxnId="{BEACD4B9-6398-4481-9085-9834E2F881EF}">
      <dgm:prSet/>
      <dgm:spPr/>
      <dgm:t>
        <a:bodyPr/>
        <a:lstStyle/>
        <a:p>
          <a:endParaRPr lang="en-US"/>
        </a:p>
      </dgm:t>
    </dgm:pt>
    <dgm:pt modelId="{C93118D5-772B-41C6-8AE8-D50BA5D84FE1}" type="sibTrans" cxnId="{BEACD4B9-6398-4481-9085-9834E2F881EF}">
      <dgm:prSet/>
      <dgm:spPr/>
      <dgm:t>
        <a:bodyPr/>
        <a:lstStyle/>
        <a:p>
          <a:endParaRPr lang="en-US"/>
        </a:p>
      </dgm:t>
    </dgm:pt>
    <dgm:pt modelId="{6AD41656-A590-4451-A2CC-3B03E463CDE7}">
      <dgm:prSet phldrT="[Text]"/>
      <dgm:spPr>
        <a:solidFill>
          <a:srgbClr val="FFC000"/>
        </a:solidFill>
      </dgm:spPr>
      <dgm:t>
        <a:bodyPr/>
        <a:lstStyle/>
        <a:p>
          <a:r>
            <a:rPr lang="en-US" dirty="0"/>
            <a:t>SU transmission</a:t>
          </a:r>
        </a:p>
      </dgm:t>
    </dgm:pt>
    <dgm:pt modelId="{11FF39AE-F046-4C15-B7C8-0A8043FB777B}" type="parTrans" cxnId="{C3DF7EB7-4C9A-4406-9348-953C4AE6C882}">
      <dgm:prSet/>
      <dgm:spPr/>
      <dgm:t>
        <a:bodyPr/>
        <a:lstStyle/>
        <a:p>
          <a:endParaRPr lang="en-US"/>
        </a:p>
      </dgm:t>
    </dgm:pt>
    <dgm:pt modelId="{ED1E6F31-1E44-417A-B637-D510F2508A0E}" type="sibTrans" cxnId="{C3DF7EB7-4C9A-4406-9348-953C4AE6C882}">
      <dgm:prSet/>
      <dgm:spPr/>
      <dgm:t>
        <a:bodyPr/>
        <a:lstStyle/>
        <a:p>
          <a:endParaRPr lang="en-US"/>
        </a:p>
      </dgm:t>
    </dgm:pt>
    <dgm:pt modelId="{C6C731E1-853D-4422-9630-A3A5A4202358}">
      <dgm:prSet phldrT="[Text]"/>
      <dgm:spPr>
        <a:solidFill>
          <a:srgbClr val="00B0F0"/>
        </a:solidFill>
      </dgm:spPr>
      <dgm:t>
        <a:bodyPr/>
        <a:lstStyle/>
        <a:p>
          <a:r>
            <a:rPr lang="en-US" dirty="0"/>
            <a:t>Non-OFDMA MU-MIMO</a:t>
          </a:r>
        </a:p>
      </dgm:t>
    </dgm:pt>
    <dgm:pt modelId="{5E931F6F-E62C-45C0-810B-A01B393BC9F2}" type="parTrans" cxnId="{68358906-455F-46B1-B1C7-CBFE09CEF1D5}">
      <dgm:prSet/>
      <dgm:spPr/>
      <dgm:t>
        <a:bodyPr/>
        <a:lstStyle/>
        <a:p>
          <a:endParaRPr lang="en-US"/>
        </a:p>
      </dgm:t>
    </dgm:pt>
    <dgm:pt modelId="{578F343D-F3E3-4080-99BE-210ADE25945E}" type="sibTrans" cxnId="{68358906-455F-46B1-B1C7-CBFE09CEF1D5}">
      <dgm:prSet/>
      <dgm:spPr/>
      <dgm:t>
        <a:bodyPr/>
        <a:lstStyle/>
        <a:p>
          <a:endParaRPr lang="en-US"/>
        </a:p>
      </dgm:t>
    </dgm:pt>
    <dgm:pt modelId="{3499C3DE-40EC-42E0-8FC1-020FBE407A26}">
      <dgm:prSet phldrT="[Text]"/>
      <dgm:spPr>
        <a:solidFill>
          <a:srgbClr val="FFC000"/>
        </a:solidFill>
      </dgm:spPr>
      <dgm:t>
        <a:bodyPr/>
        <a:lstStyle/>
        <a:p>
          <a:r>
            <a:rPr lang="en-US" dirty="0" err="1"/>
            <a:t>DUPed</a:t>
          </a:r>
          <a:r>
            <a:rPr lang="en-US" dirty="0"/>
            <a:t> SU</a:t>
          </a:r>
        </a:p>
      </dgm:t>
    </dgm:pt>
    <dgm:pt modelId="{8BC87449-20CA-481E-BF34-999DA3E71C41}" type="parTrans" cxnId="{DD7EBFBB-D214-4E39-9801-6C19B9DCC4DA}">
      <dgm:prSet/>
      <dgm:spPr/>
      <dgm:t>
        <a:bodyPr/>
        <a:lstStyle/>
        <a:p>
          <a:endParaRPr lang="en-US"/>
        </a:p>
      </dgm:t>
    </dgm:pt>
    <dgm:pt modelId="{4CD759F9-25E6-46D8-9E4C-F8DE9C06A090}" type="sibTrans" cxnId="{DD7EBFBB-D214-4E39-9801-6C19B9DCC4DA}">
      <dgm:prSet/>
      <dgm:spPr/>
      <dgm:t>
        <a:bodyPr/>
        <a:lstStyle/>
        <a:p>
          <a:endParaRPr lang="en-US"/>
        </a:p>
      </dgm:t>
    </dgm:pt>
    <dgm:pt modelId="{44010A5C-007D-4958-A396-DE0F70164BBD}">
      <dgm:prSet phldrT="[Text]"/>
      <dgm:spPr>
        <a:solidFill>
          <a:srgbClr val="FFC000"/>
        </a:solidFill>
      </dgm:spPr>
      <dgm:t>
        <a:bodyPr/>
        <a:lstStyle/>
        <a:p>
          <a:r>
            <a:rPr lang="en-US" dirty="0"/>
            <a:t>NDP</a:t>
          </a:r>
        </a:p>
      </dgm:t>
    </dgm:pt>
    <dgm:pt modelId="{10BCF80C-5ABE-4C03-8142-5265912DB54B}" type="parTrans" cxnId="{26DDE0B6-3924-43AE-A6D1-7773A258A911}">
      <dgm:prSet/>
      <dgm:spPr/>
      <dgm:t>
        <a:bodyPr/>
        <a:lstStyle/>
        <a:p>
          <a:endParaRPr lang="en-US"/>
        </a:p>
      </dgm:t>
    </dgm:pt>
    <dgm:pt modelId="{5BA70FF7-A73C-4FD7-A9AF-F7B463F2FD4B}" type="sibTrans" cxnId="{26DDE0B6-3924-43AE-A6D1-7773A258A911}">
      <dgm:prSet/>
      <dgm:spPr/>
      <dgm:t>
        <a:bodyPr/>
        <a:lstStyle/>
        <a:p>
          <a:endParaRPr lang="en-US"/>
        </a:p>
      </dgm:t>
    </dgm:pt>
    <dgm:pt modelId="{C299416D-1D1D-4E61-9E3C-E9F664739D67}" type="pres">
      <dgm:prSet presAssocID="{93A55F8A-EFD5-4895-A959-78648EBC2953}" presName="hierChild1" presStyleCnt="0">
        <dgm:presLayoutVars>
          <dgm:orgChart val="1"/>
          <dgm:chPref val="1"/>
          <dgm:dir/>
          <dgm:animOne val="branch"/>
          <dgm:animLvl val="lvl"/>
          <dgm:resizeHandles/>
        </dgm:presLayoutVars>
      </dgm:prSet>
      <dgm:spPr/>
    </dgm:pt>
    <dgm:pt modelId="{A38ADE94-E7F7-4BB9-AFBF-18EE437C3555}" type="pres">
      <dgm:prSet presAssocID="{5EABAF18-CDCD-4994-8014-585850B95DE1}" presName="hierRoot1" presStyleCnt="0">
        <dgm:presLayoutVars>
          <dgm:hierBranch val="init"/>
        </dgm:presLayoutVars>
      </dgm:prSet>
      <dgm:spPr/>
    </dgm:pt>
    <dgm:pt modelId="{1BE4FCD9-C55D-41D1-82E0-8273E81C95C9}" type="pres">
      <dgm:prSet presAssocID="{5EABAF18-CDCD-4994-8014-585850B95DE1}" presName="rootComposite1" presStyleCnt="0"/>
      <dgm:spPr/>
    </dgm:pt>
    <dgm:pt modelId="{1E40F94B-D6C3-4856-8162-A0A4221AAE84}" type="pres">
      <dgm:prSet presAssocID="{5EABAF18-CDCD-4994-8014-585850B95DE1}" presName="rootText1" presStyleLbl="node0" presStyleIdx="0" presStyleCnt="1">
        <dgm:presLayoutVars>
          <dgm:chPref val="3"/>
        </dgm:presLayoutVars>
      </dgm:prSet>
      <dgm:spPr/>
    </dgm:pt>
    <dgm:pt modelId="{A5A41051-A3CC-4F7D-BD38-CACD9024875B}" type="pres">
      <dgm:prSet presAssocID="{5EABAF18-CDCD-4994-8014-585850B95DE1}" presName="rootConnector1" presStyleLbl="node1" presStyleIdx="0" presStyleCnt="0"/>
      <dgm:spPr/>
    </dgm:pt>
    <dgm:pt modelId="{7C0CD036-E981-40DB-910E-1096B26BC7CF}" type="pres">
      <dgm:prSet presAssocID="{5EABAF18-CDCD-4994-8014-585850B95DE1}" presName="hierChild2" presStyleCnt="0"/>
      <dgm:spPr/>
    </dgm:pt>
    <dgm:pt modelId="{F516FF7D-C4C0-4A37-991D-38CEAC93B532}" type="pres">
      <dgm:prSet presAssocID="{5D93DD35-E8F8-4535-847E-35F285AFD464}" presName="Name37" presStyleLbl="parChTrans1D2" presStyleIdx="0" presStyleCnt="2"/>
      <dgm:spPr/>
    </dgm:pt>
    <dgm:pt modelId="{42EB6F65-8316-4F06-80B6-68C95B0E62F9}" type="pres">
      <dgm:prSet presAssocID="{2D3F511F-D829-4EBF-91D4-A957B17C833C}" presName="hierRoot2" presStyleCnt="0">
        <dgm:presLayoutVars>
          <dgm:hierBranch val="init"/>
        </dgm:presLayoutVars>
      </dgm:prSet>
      <dgm:spPr/>
    </dgm:pt>
    <dgm:pt modelId="{0C4FA5F5-28A8-4CF0-85BD-4DCB68649A7A}" type="pres">
      <dgm:prSet presAssocID="{2D3F511F-D829-4EBF-91D4-A957B17C833C}" presName="rootComposite" presStyleCnt="0"/>
      <dgm:spPr/>
    </dgm:pt>
    <dgm:pt modelId="{E56BB276-F592-4E19-BAED-8812BA7B3B51}" type="pres">
      <dgm:prSet presAssocID="{2D3F511F-D829-4EBF-91D4-A957B17C833C}" presName="rootText" presStyleLbl="node2" presStyleIdx="0" presStyleCnt="2">
        <dgm:presLayoutVars>
          <dgm:chPref val="3"/>
        </dgm:presLayoutVars>
      </dgm:prSet>
      <dgm:spPr/>
    </dgm:pt>
    <dgm:pt modelId="{199ED396-437F-4229-A262-073C8640C08F}" type="pres">
      <dgm:prSet presAssocID="{2D3F511F-D829-4EBF-91D4-A957B17C833C}" presName="rootConnector" presStyleLbl="node2" presStyleIdx="0" presStyleCnt="2"/>
      <dgm:spPr/>
    </dgm:pt>
    <dgm:pt modelId="{C198F62F-8D15-4D0A-BFB6-5092648A612B}" type="pres">
      <dgm:prSet presAssocID="{2D3F511F-D829-4EBF-91D4-A957B17C833C}" presName="hierChild4" presStyleCnt="0"/>
      <dgm:spPr/>
    </dgm:pt>
    <dgm:pt modelId="{06C1D43B-FA0E-41E7-A2B9-C3D076E717D7}" type="pres">
      <dgm:prSet presAssocID="{11FF39AE-F046-4C15-B7C8-0A8043FB777B}" presName="Name37" presStyleLbl="parChTrans1D3" presStyleIdx="0" presStyleCnt="4"/>
      <dgm:spPr/>
    </dgm:pt>
    <dgm:pt modelId="{86361B31-C795-454A-BEC3-D543FC125C93}" type="pres">
      <dgm:prSet presAssocID="{6AD41656-A590-4451-A2CC-3B03E463CDE7}" presName="hierRoot2" presStyleCnt="0">
        <dgm:presLayoutVars>
          <dgm:hierBranch val="init"/>
        </dgm:presLayoutVars>
      </dgm:prSet>
      <dgm:spPr/>
    </dgm:pt>
    <dgm:pt modelId="{7BD091E8-EC06-4633-A636-DC8134C24266}" type="pres">
      <dgm:prSet presAssocID="{6AD41656-A590-4451-A2CC-3B03E463CDE7}" presName="rootComposite" presStyleCnt="0"/>
      <dgm:spPr/>
    </dgm:pt>
    <dgm:pt modelId="{4D97FECF-E521-42EC-B6E3-2EF1C02CF85C}" type="pres">
      <dgm:prSet presAssocID="{6AD41656-A590-4451-A2CC-3B03E463CDE7}" presName="rootText" presStyleLbl="node3" presStyleIdx="0" presStyleCnt="4">
        <dgm:presLayoutVars>
          <dgm:chPref val="3"/>
        </dgm:presLayoutVars>
      </dgm:prSet>
      <dgm:spPr/>
    </dgm:pt>
    <dgm:pt modelId="{B478A7FC-1BFE-4097-8B18-C356D59A5449}" type="pres">
      <dgm:prSet presAssocID="{6AD41656-A590-4451-A2CC-3B03E463CDE7}" presName="rootConnector" presStyleLbl="node3" presStyleIdx="0" presStyleCnt="4"/>
      <dgm:spPr/>
    </dgm:pt>
    <dgm:pt modelId="{E5775C93-09D0-47E4-8BE7-C420C7544F65}" type="pres">
      <dgm:prSet presAssocID="{6AD41656-A590-4451-A2CC-3B03E463CDE7}" presName="hierChild4" presStyleCnt="0"/>
      <dgm:spPr/>
    </dgm:pt>
    <dgm:pt modelId="{0AA0BCBC-011B-47A6-99BB-D061BCF33007}" type="pres">
      <dgm:prSet presAssocID="{6AD41656-A590-4451-A2CC-3B03E463CDE7}" presName="hierChild5" presStyleCnt="0"/>
      <dgm:spPr/>
    </dgm:pt>
    <dgm:pt modelId="{7C466FCC-2571-48E6-AD5E-5BEFE31D429A}" type="pres">
      <dgm:prSet presAssocID="{5E931F6F-E62C-45C0-810B-A01B393BC9F2}" presName="Name37" presStyleLbl="parChTrans1D3" presStyleIdx="1" presStyleCnt="4"/>
      <dgm:spPr/>
    </dgm:pt>
    <dgm:pt modelId="{55739AF9-300B-4C1E-B08E-12D7ED2B0353}" type="pres">
      <dgm:prSet presAssocID="{C6C731E1-853D-4422-9630-A3A5A4202358}" presName="hierRoot2" presStyleCnt="0">
        <dgm:presLayoutVars>
          <dgm:hierBranch val="init"/>
        </dgm:presLayoutVars>
      </dgm:prSet>
      <dgm:spPr/>
    </dgm:pt>
    <dgm:pt modelId="{7ABA8CC8-34D2-488C-98DF-48BF5F51ED02}" type="pres">
      <dgm:prSet presAssocID="{C6C731E1-853D-4422-9630-A3A5A4202358}" presName="rootComposite" presStyleCnt="0"/>
      <dgm:spPr/>
    </dgm:pt>
    <dgm:pt modelId="{229CE40F-962A-4607-9165-A8F4CFED3C66}" type="pres">
      <dgm:prSet presAssocID="{C6C731E1-853D-4422-9630-A3A5A4202358}" presName="rootText" presStyleLbl="node3" presStyleIdx="1" presStyleCnt="4">
        <dgm:presLayoutVars>
          <dgm:chPref val="3"/>
        </dgm:presLayoutVars>
      </dgm:prSet>
      <dgm:spPr/>
    </dgm:pt>
    <dgm:pt modelId="{F8FC448D-099C-45F8-8332-7A93F0D16FAF}" type="pres">
      <dgm:prSet presAssocID="{C6C731E1-853D-4422-9630-A3A5A4202358}" presName="rootConnector" presStyleLbl="node3" presStyleIdx="1" presStyleCnt="4"/>
      <dgm:spPr/>
    </dgm:pt>
    <dgm:pt modelId="{998B8B18-464A-44E8-A8B8-CCF9FE7DCCA4}" type="pres">
      <dgm:prSet presAssocID="{C6C731E1-853D-4422-9630-A3A5A4202358}" presName="hierChild4" presStyleCnt="0"/>
      <dgm:spPr/>
    </dgm:pt>
    <dgm:pt modelId="{CF6267AF-585B-438D-89C6-0FF05539B4D2}" type="pres">
      <dgm:prSet presAssocID="{C6C731E1-853D-4422-9630-A3A5A4202358}" presName="hierChild5" presStyleCnt="0"/>
      <dgm:spPr/>
    </dgm:pt>
    <dgm:pt modelId="{2D84BB82-A252-4031-9C14-A0C84906EBAC}" type="pres">
      <dgm:prSet presAssocID="{8BC87449-20CA-481E-BF34-999DA3E71C41}" presName="Name37" presStyleLbl="parChTrans1D3" presStyleIdx="2" presStyleCnt="4"/>
      <dgm:spPr/>
    </dgm:pt>
    <dgm:pt modelId="{5FA1182D-F868-4207-BE6D-9EDE90400290}" type="pres">
      <dgm:prSet presAssocID="{3499C3DE-40EC-42E0-8FC1-020FBE407A26}" presName="hierRoot2" presStyleCnt="0">
        <dgm:presLayoutVars>
          <dgm:hierBranch val="init"/>
        </dgm:presLayoutVars>
      </dgm:prSet>
      <dgm:spPr/>
    </dgm:pt>
    <dgm:pt modelId="{8ED8C7AF-FDB9-4870-B9C6-B7BDE505C1F6}" type="pres">
      <dgm:prSet presAssocID="{3499C3DE-40EC-42E0-8FC1-020FBE407A26}" presName="rootComposite" presStyleCnt="0"/>
      <dgm:spPr/>
    </dgm:pt>
    <dgm:pt modelId="{2E8536BB-AE09-45BC-934A-EA437DDF2BE3}" type="pres">
      <dgm:prSet presAssocID="{3499C3DE-40EC-42E0-8FC1-020FBE407A26}" presName="rootText" presStyleLbl="node3" presStyleIdx="2" presStyleCnt="4">
        <dgm:presLayoutVars>
          <dgm:chPref val="3"/>
        </dgm:presLayoutVars>
      </dgm:prSet>
      <dgm:spPr/>
    </dgm:pt>
    <dgm:pt modelId="{78BD4CD9-9DFC-4961-A034-BE1CA84C7B4C}" type="pres">
      <dgm:prSet presAssocID="{3499C3DE-40EC-42E0-8FC1-020FBE407A26}" presName="rootConnector" presStyleLbl="node3" presStyleIdx="2" presStyleCnt="4"/>
      <dgm:spPr/>
    </dgm:pt>
    <dgm:pt modelId="{99C91519-6C22-459B-B639-FBB3E86541C8}" type="pres">
      <dgm:prSet presAssocID="{3499C3DE-40EC-42E0-8FC1-020FBE407A26}" presName="hierChild4" presStyleCnt="0"/>
      <dgm:spPr/>
    </dgm:pt>
    <dgm:pt modelId="{63CE35BA-CEF6-4FB2-BAC9-7A77CF67CBDA}" type="pres">
      <dgm:prSet presAssocID="{3499C3DE-40EC-42E0-8FC1-020FBE407A26}" presName="hierChild5" presStyleCnt="0"/>
      <dgm:spPr/>
    </dgm:pt>
    <dgm:pt modelId="{9D3EFB97-B22E-49DE-9C86-2D7FC413B53A}" type="pres">
      <dgm:prSet presAssocID="{10BCF80C-5ABE-4C03-8142-5265912DB54B}" presName="Name37" presStyleLbl="parChTrans1D3" presStyleIdx="3" presStyleCnt="4"/>
      <dgm:spPr/>
    </dgm:pt>
    <dgm:pt modelId="{0437CCDF-1798-43B8-8D09-D2BFE8DBF17E}" type="pres">
      <dgm:prSet presAssocID="{44010A5C-007D-4958-A396-DE0F70164BBD}" presName="hierRoot2" presStyleCnt="0">
        <dgm:presLayoutVars>
          <dgm:hierBranch val="init"/>
        </dgm:presLayoutVars>
      </dgm:prSet>
      <dgm:spPr/>
    </dgm:pt>
    <dgm:pt modelId="{50159EDC-A56A-4916-89BB-287A8EA6028E}" type="pres">
      <dgm:prSet presAssocID="{44010A5C-007D-4958-A396-DE0F70164BBD}" presName="rootComposite" presStyleCnt="0"/>
      <dgm:spPr/>
    </dgm:pt>
    <dgm:pt modelId="{5F7AA44B-6F58-46D1-AA90-03FC835D0E83}" type="pres">
      <dgm:prSet presAssocID="{44010A5C-007D-4958-A396-DE0F70164BBD}" presName="rootText" presStyleLbl="node3" presStyleIdx="3" presStyleCnt="4">
        <dgm:presLayoutVars>
          <dgm:chPref val="3"/>
        </dgm:presLayoutVars>
      </dgm:prSet>
      <dgm:spPr/>
    </dgm:pt>
    <dgm:pt modelId="{0BC6C3A4-6109-4D43-8099-8256B4F7ECD0}" type="pres">
      <dgm:prSet presAssocID="{44010A5C-007D-4958-A396-DE0F70164BBD}" presName="rootConnector" presStyleLbl="node3" presStyleIdx="3" presStyleCnt="4"/>
      <dgm:spPr/>
    </dgm:pt>
    <dgm:pt modelId="{CBFD5988-190E-4E1E-A3B6-4D061436DB9C}" type="pres">
      <dgm:prSet presAssocID="{44010A5C-007D-4958-A396-DE0F70164BBD}" presName="hierChild4" presStyleCnt="0"/>
      <dgm:spPr/>
    </dgm:pt>
    <dgm:pt modelId="{2DCFCF98-0B9A-413B-BF80-E8E6923EA493}" type="pres">
      <dgm:prSet presAssocID="{44010A5C-007D-4958-A396-DE0F70164BBD}" presName="hierChild5" presStyleCnt="0"/>
      <dgm:spPr/>
    </dgm:pt>
    <dgm:pt modelId="{E5E65CD9-6D7C-4DBD-8E23-F9EA851746E7}" type="pres">
      <dgm:prSet presAssocID="{2D3F511F-D829-4EBF-91D4-A957B17C833C}" presName="hierChild5" presStyleCnt="0"/>
      <dgm:spPr/>
    </dgm:pt>
    <dgm:pt modelId="{8E88B99E-C6BC-46B7-A4AF-59B020AA98A1}" type="pres">
      <dgm:prSet presAssocID="{FBC9A77F-7B10-4B99-8491-1DA450363BC7}" presName="Name37" presStyleLbl="parChTrans1D2" presStyleIdx="1" presStyleCnt="2"/>
      <dgm:spPr/>
    </dgm:pt>
    <dgm:pt modelId="{13B59A7C-F129-424D-BA8F-9F87228CCD2E}" type="pres">
      <dgm:prSet presAssocID="{2A28B2B3-4CFD-44E5-B71D-F459ADE176A6}" presName="hierRoot2" presStyleCnt="0">
        <dgm:presLayoutVars>
          <dgm:hierBranch val="init"/>
        </dgm:presLayoutVars>
      </dgm:prSet>
      <dgm:spPr/>
    </dgm:pt>
    <dgm:pt modelId="{576AC5D8-B85F-4ACF-9260-CC7279A22C93}" type="pres">
      <dgm:prSet presAssocID="{2A28B2B3-4CFD-44E5-B71D-F459ADE176A6}" presName="rootComposite" presStyleCnt="0"/>
      <dgm:spPr/>
    </dgm:pt>
    <dgm:pt modelId="{59922ECB-39FB-4CB4-A32F-9075B10AC831}" type="pres">
      <dgm:prSet presAssocID="{2A28B2B3-4CFD-44E5-B71D-F459ADE176A6}" presName="rootText" presStyleLbl="node2" presStyleIdx="1" presStyleCnt="2">
        <dgm:presLayoutVars>
          <dgm:chPref val="3"/>
        </dgm:presLayoutVars>
      </dgm:prSet>
      <dgm:spPr/>
    </dgm:pt>
    <dgm:pt modelId="{0BDF91E8-452A-4965-A93E-225C3FAFFD29}" type="pres">
      <dgm:prSet presAssocID="{2A28B2B3-4CFD-44E5-B71D-F459ADE176A6}" presName="rootConnector" presStyleLbl="node2" presStyleIdx="1" presStyleCnt="2"/>
      <dgm:spPr/>
    </dgm:pt>
    <dgm:pt modelId="{76EC562B-F020-4B76-AD3F-B5B6A608B25B}" type="pres">
      <dgm:prSet presAssocID="{2A28B2B3-4CFD-44E5-B71D-F459ADE176A6}" presName="hierChild4" presStyleCnt="0"/>
      <dgm:spPr/>
    </dgm:pt>
    <dgm:pt modelId="{AB20A0B5-C041-4207-9891-F8B371679254}" type="pres">
      <dgm:prSet presAssocID="{2A28B2B3-4CFD-44E5-B71D-F459ADE176A6}" presName="hierChild5" presStyleCnt="0"/>
      <dgm:spPr/>
    </dgm:pt>
    <dgm:pt modelId="{DFA38C6C-DADB-48C7-B2AB-A400C5F6905D}" type="pres">
      <dgm:prSet presAssocID="{5EABAF18-CDCD-4994-8014-585850B95DE1}" presName="hierChild3" presStyleCnt="0"/>
      <dgm:spPr/>
    </dgm:pt>
  </dgm:ptLst>
  <dgm:cxnLst>
    <dgm:cxn modelId="{AEFC9402-9B71-45AD-AC2E-AFAB21133672}" type="presOf" srcId="{5E931F6F-E62C-45C0-810B-A01B393BC9F2}" destId="{7C466FCC-2571-48E6-AD5E-5BEFE31D429A}" srcOrd="0" destOrd="0" presId="urn:microsoft.com/office/officeart/2005/8/layout/orgChart1"/>
    <dgm:cxn modelId="{68358906-455F-46B1-B1C7-CBFE09CEF1D5}" srcId="{2D3F511F-D829-4EBF-91D4-A957B17C833C}" destId="{C6C731E1-853D-4422-9630-A3A5A4202358}" srcOrd="1" destOrd="0" parTransId="{5E931F6F-E62C-45C0-810B-A01B393BC9F2}" sibTransId="{578F343D-F3E3-4080-99BE-210ADE25945E}"/>
    <dgm:cxn modelId="{56F7B50B-F683-4C1D-8D4F-60731B722641}" type="presOf" srcId="{2D3F511F-D829-4EBF-91D4-A957B17C833C}" destId="{E56BB276-F592-4E19-BAED-8812BA7B3B51}" srcOrd="0" destOrd="0" presId="urn:microsoft.com/office/officeart/2005/8/layout/orgChart1"/>
    <dgm:cxn modelId="{BE151522-8E0E-4691-AEC1-FB78159CF639}" type="presOf" srcId="{3499C3DE-40EC-42E0-8FC1-020FBE407A26}" destId="{78BD4CD9-9DFC-4961-A034-BE1CA84C7B4C}" srcOrd="1" destOrd="0" presId="urn:microsoft.com/office/officeart/2005/8/layout/orgChart1"/>
    <dgm:cxn modelId="{9BEAD322-3578-4622-9865-4B3FAF1E5A75}" type="presOf" srcId="{6AD41656-A590-4451-A2CC-3B03E463CDE7}" destId="{B478A7FC-1BFE-4097-8B18-C356D59A5449}" srcOrd="1" destOrd="0" presId="urn:microsoft.com/office/officeart/2005/8/layout/orgChart1"/>
    <dgm:cxn modelId="{4CEA5561-798A-45E3-84FC-E0616B50E264}" type="presOf" srcId="{FBC9A77F-7B10-4B99-8491-1DA450363BC7}" destId="{8E88B99E-C6BC-46B7-A4AF-59B020AA98A1}" srcOrd="0" destOrd="0" presId="urn:microsoft.com/office/officeart/2005/8/layout/orgChart1"/>
    <dgm:cxn modelId="{A8B90A43-CA17-41FB-A7C6-26127481F9AF}" type="presOf" srcId="{11FF39AE-F046-4C15-B7C8-0A8043FB777B}" destId="{06C1D43B-FA0E-41E7-A2B9-C3D076E717D7}" srcOrd="0" destOrd="0" presId="urn:microsoft.com/office/officeart/2005/8/layout/orgChart1"/>
    <dgm:cxn modelId="{CA45FB67-3034-4F64-BD8E-6F6E4D2595AA}" srcId="{93A55F8A-EFD5-4895-A959-78648EBC2953}" destId="{5EABAF18-CDCD-4994-8014-585850B95DE1}" srcOrd="0" destOrd="0" parTransId="{5DA1A88A-F7CB-4E19-8839-810C34367AC1}" sibTransId="{72E8414A-0667-4557-8982-2167FA77D20D}"/>
    <dgm:cxn modelId="{7DBF7649-884B-498D-876D-C61CE3211F9E}" type="presOf" srcId="{5EABAF18-CDCD-4994-8014-585850B95DE1}" destId="{1E40F94B-D6C3-4856-8162-A0A4221AAE84}" srcOrd="0" destOrd="0" presId="urn:microsoft.com/office/officeart/2005/8/layout/orgChart1"/>
    <dgm:cxn modelId="{89F7516E-8DDE-4394-8865-F535B4E83F7C}" type="presOf" srcId="{44010A5C-007D-4958-A396-DE0F70164BBD}" destId="{5F7AA44B-6F58-46D1-AA90-03FC835D0E83}" srcOrd="0" destOrd="0" presId="urn:microsoft.com/office/officeart/2005/8/layout/orgChart1"/>
    <dgm:cxn modelId="{55DB786F-297C-4A62-978C-73D17D715768}" type="presOf" srcId="{3499C3DE-40EC-42E0-8FC1-020FBE407A26}" destId="{2E8536BB-AE09-45BC-934A-EA437DDF2BE3}" srcOrd="0" destOrd="0" presId="urn:microsoft.com/office/officeart/2005/8/layout/orgChart1"/>
    <dgm:cxn modelId="{F03A4870-1434-45F0-91A3-2A8F0ED0B155}" type="presOf" srcId="{2A28B2B3-4CFD-44E5-B71D-F459ADE176A6}" destId="{0BDF91E8-452A-4965-A93E-225C3FAFFD29}" srcOrd="1" destOrd="0" presId="urn:microsoft.com/office/officeart/2005/8/layout/orgChart1"/>
    <dgm:cxn modelId="{FA6B8854-113A-42AB-B6EE-8439C4D6FA5A}" type="presOf" srcId="{93A55F8A-EFD5-4895-A959-78648EBC2953}" destId="{C299416D-1D1D-4E61-9E3C-E9F664739D67}" srcOrd="0" destOrd="0" presId="urn:microsoft.com/office/officeart/2005/8/layout/orgChart1"/>
    <dgm:cxn modelId="{4A930677-18F7-400D-AE2B-77F5E01DF381}" srcId="{5EABAF18-CDCD-4994-8014-585850B95DE1}" destId="{2D3F511F-D829-4EBF-91D4-A957B17C833C}" srcOrd="0" destOrd="0" parTransId="{5D93DD35-E8F8-4535-847E-35F285AFD464}" sibTransId="{BC49A79C-7C07-4E66-8E4C-5996137D57B4}"/>
    <dgm:cxn modelId="{97425781-27E6-43C0-8703-3763CB826ADC}" type="presOf" srcId="{2A28B2B3-4CFD-44E5-B71D-F459ADE176A6}" destId="{59922ECB-39FB-4CB4-A32F-9075B10AC831}" srcOrd="0" destOrd="0" presId="urn:microsoft.com/office/officeart/2005/8/layout/orgChart1"/>
    <dgm:cxn modelId="{5E6F4488-22D7-4DDB-821F-AEC89C566215}" type="presOf" srcId="{C6C731E1-853D-4422-9630-A3A5A4202358}" destId="{F8FC448D-099C-45F8-8332-7A93F0D16FAF}" srcOrd="1" destOrd="0" presId="urn:microsoft.com/office/officeart/2005/8/layout/orgChart1"/>
    <dgm:cxn modelId="{FF10598D-39D0-43AF-8B98-55C540D26197}" type="presOf" srcId="{5D93DD35-E8F8-4535-847E-35F285AFD464}" destId="{F516FF7D-C4C0-4A37-991D-38CEAC93B532}" srcOrd="0" destOrd="0" presId="urn:microsoft.com/office/officeart/2005/8/layout/orgChart1"/>
    <dgm:cxn modelId="{26DDE0B6-3924-43AE-A6D1-7773A258A911}" srcId="{2D3F511F-D829-4EBF-91D4-A957B17C833C}" destId="{44010A5C-007D-4958-A396-DE0F70164BBD}" srcOrd="3" destOrd="0" parTransId="{10BCF80C-5ABE-4C03-8142-5265912DB54B}" sibTransId="{5BA70FF7-A73C-4FD7-A9AF-F7B463F2FD4B}"/>
    <dgm:cxn modelId="{C3DF7EB7-4C9A-4406-9348-953C4AE6C882}" srcId="{2D3F511F-D829-4EBF-91D4-A957B17C833C}" destId="{6AD41656-A590-4451-A2CC-3B03E463CDE7}" srcOrd="0" destOrd="0" parTransId="{11FF39AE-F046-4C15-B7C8-0A8043FB777B}" sibTransId="{ED1E6F31-1E44-417A-B637-D510F2508A0E}"/>
    <dgm:cxn modelId="{158D0AB9-48B1-4352-8CBD-E72EC43DAED2}" type="presOf" srcId="{44010A5C-007D-4958-A396-DE0F70164BBD}" destId="{0BC6C3A4-6109-4D43-8099-8256B4F7ECD0}" srcOrd="1" destOrd="0" presId="urn:microsoft.com/office/officeart/2005/8/layout/orgChart1"/>
    <dgm:cxn modelId="{A52871B9-9168-4132-90AC-B129CFDE2A3C}" type="presOf" srcId="{6AD41656-A590-4451-A2CC-3B03E463CDE7}" destId="{4D97FECF-E521-42EC-B6E3-2EF1C02CF85C}" srcOrd="0" destOrd="0" presId="urn:microsoft.com/office/officeart/2005/8/layout/orgChart1"/>
    <dgm:cxn modelId="{BEACD4B9-6398-4481-9085-9834E2F881EF}" srcId="{5EABAF18-CDCD-4994-8014-585850B95DE1}" destId="{2A28B2B3-4CFD-44E5-B71D-F459ADE176A6}" srcOrd="1" destOrd="0" parTransId="{FBC9A77F-7B10-4B99-8491-1DA450363BC7}" sibTransId="{C93118D5-772B-41C6-8AE8-D50BA5D84FE1}"/>
    <dgm:cxn modelId="{DD7EBFBB-D214-4E39-9801-6C19B9DCC4DA}" srcId="{2D3F511F-D829-4EBF-91D4-A957B17C833C}" destId="{3499C3DE-40EC-42E0-8FC1-020FBE407A26}" srcOrd="2" destOrd="0" parTransId="{8BC87449-20CA-481E-BF34-999DA3E71C41}" sibTransId="{4CD759F9-25E6-46D8-9E4C-F8DE9C06A090}"/>
    <dgm:cxn modelId="{782B95C3-1EC1-41AA-908F-08557A4A42C9}" type="presOf" srcId="{2D3F511F-D829-4EBF-91D4-A957B17C833C}" destId="{199ED396-437F-4229-A262-073C8640C08F}" srcOrd="1" destOrd="0" presId="urn:microsoft.com/office/officeart/2005/8/layout/orgChart1"/>
    <dgm:cxn modelId="{DBB89CDD-B9E9-4045-9AF5-3E531B6CFC4F}" type="presOf" srcId="{10BCF80C-5ABE-4C03-8142-5265912DB54B}" destId="{9D3EFB97-B22E-49DE-9C86-2D7FC413B53A}" srcOrd="0" destOrd="0" presId="urn:microsoft.com/office/officeart/2005/8/layout/orgChart1"/>
    <dgm:cxn modelId="{9584FCE4-0FC9-42CE-A9E5-261992A473DB}" type="presOf" srcId="{8BC87449-20CA-481E-BF34-999DA3E71C41}" destId="{2D84BB82-A252-4031-9C14-A0C84906EBAC}" srcOrd="0" destOrd="0" presId="urn:microsoft.com/office/officeart/2005/8/layout/orgChart1"/>
    <dgm:cxn modelId="{A2A740E6-7117-45C3-87AA-85DD0CBFD811}" type="presOf" srcId="{5EABAF18-CDCD-4994-8014-585850B95DE1}" destId="{A5A41051-A3CC-4F7D-BD38-CACD9024875B}" srcOrd="1" destOrd="0" presId="urn:microsoft.com/office/officeart/2005/8/layout/orgChart1"/>
    <dgm:cxn modelId="{8429DAF2-695C-48A4-9B82-33C0E837DEE7}" type="presOf" srcId="{C6C731E1-853D-4422-9630-A3A5A4202358}" destId="{229CE40F-962A-4607-9165-A8F4CFED3C66}" srcOrd="0" destOrd="0" presId="urn:microsoft.com/office/officeart/2005/8/layout/orgChart1"/>
    <dgm:cxn modelId="{A70A0B37-5433-4763-BEAE-4B4D44A11922}" type="presParOf" srcId="{C299416D-1D1D-4E61-9E3C-E9F664739D67}" destId="{A38ADE94-E7F7-4BB9-AFBF-18EE437C3555}" srcOrd="0" destOrd="0" presId="urn:microsoft.com/office/officeart/2005/8/layout/orgChart1"/>
    <dgm:cxn modelId="{F0F517A5-2FCA-43F2-AA98-DB8BA41C351E}" type="presParOf" srcId="{A38ADE94-E7F7-4BB9-AFBF-18EE437C3555}" destId="{1BE4FCD9-C55D-41D1-82E0-8273E81C95C9}" srcOrd="0" destOrd="0" presId="urn:microsoft.com/office/officeart/2005/8/layout/orgChart1"/>
    <dgm:cxn modelId="{62BA087B-91DC-4B95-9016-73DAEE0E5F57}" type="presParOf" srcId="{1BE4FCD9-C55D-41D1-82E0-8273E81C95C9}" destId="{1E40F94B-D6C3-4856-8162-A0A4221AAE84}" srcOrd="0" destOrd="0" presId="urn:microsoft.com/office/officeart/2005/8/layout/orgChart1"/>
    <dgm:cxn modelId="{082ED91D-CD19-4217-823F-E6DFCA3729F9}" type="presParOf" srcId="{1BE4FCD9-C55D-41D1-82E0-8273E81C95C9}" destId="{A5A41051-A3CC-4F7D-BD38-CACD9024875B}" srcOrd="1" destOrd="0" presId="urn:microsoft.com/office/officeart/2005/8/layout/orgChart1"/>
    <dgm:cxn modelId="{50FC4656-BF33-4EA8-8AE3-AAC1FDA9A478}" type="presParOf" srcId="{A38ADE94-E7F7-4BB9-AFBF-18EE437C3555}" destId="{7C0CD036-E981-40DB-910E-1096B26BC7CF}" srcOrd="1" destOrd="0" presId="urn:microsoft.com/office/officeart/2005/8/layout/orgChart1"/>
    <dgm:cxn modelId="{D44CDFAB-05CB-47A9-ACA7-A4D2CB913CC9}" type="presParOf" srcId="{7C0CD036-E981-40DB-910E-1096B26BC7CF}" destId="{F516FF7D-C4C0-4A37-991D-38CEAC93B532}" srcOrd="0" destOrd="0" presId="urn:microsoft.com/office/officeart/2005/8/layout/orgChart1"/>
    <dgm:cxn modelId="{5FFF8310-5DF8-4348-A1A5-6738A5EF2A12}" type="presParOf" srcId="{7C0CD036-E981-40DB-910E-1096B26BC7CF}" destId="{42EB6F65-8316-4F06-80B6-68C95B0E62F9}" srcOrd="1" destOrd="0" presId="urn:microsoft.com/office/officeart/2005/8/layout/orgChart1"/>
    <dgm:cxn modelId="{644F37FA-FB39-42BA-924B-21C144AC9BD1}" type="presParOf" srcId="{42EB6F65-8316-4F06-80B6-68C95B0E62F9}" destId="{0C4FA5F5-28A8-4CF0-85BD-4DCB68649A7A}" srcOrd="0" destOrd="0" presId="urn:microsoft.com/office/officeart/2005/8/layout/orgChart1"/>
    <dgm:cxn modelId="{DD725103-479A-41B6-B0D4-51287D3347F0}" type="presParOf" srcId="{0C4FA5F5-28A8-4CF0-85BD-4DCB68649A7A}" destId="{E56BB276-F592-4E19-BAED-8812BA7B3B51}" srcOrd="0" destOrd="0" presId="urn:microsoft.com/office/officeart/2005/8/layout/orgChart1"/>
    <dgm:cxn modelId="{CC178EC3-85B7-4544-B3BB-3C2FBAD3EC9E}" type="presParOf" srcId="{0C4FA5F5-28A8-4CF0-85BD-4DCB68649A7A}" destId="{199ED396-437F-4229-A262-073C8640C08F}" srcOrd="1" destOrd="0" presId="urn:microsoft.com/office/officeart/2005/8/layout/orgChart1"/>
    <dgm:cxn modelId="{F5EDA269-6523-4918-92EA-7335D8C482A1}" type="presParOf" srcId="{42EB6F65-8316-4F06-80B6-68C95B0E62F9}" destId="{C198F62F-8D15-4D0A-BFB6-5092648A612B}" srcOrd="1" destOrd="0" presId="urn:microsoft.com/office/officeart/2005/8/layout/orgChart1"/>
    <dgm:cxn modelId="{EF69CD96-685C-4F0F-8E5B-5DA7FC1196CD}" type="presParOf" srcId="{C198F62F-8D15-4D0A-BFB6-5092648A612B}" destId="{06C1D43B-FA0E-41E7-A2B9-C3D076E717D7}" srcOrd="0" destOrd="0" presId="urn:microsoft.com/office/officeart/2005/8/layout/orgChart1"/>
    <dgm:cxn modelId="{220EA2F2-18F0-4938-9D5A-40AC21332C74}" type="presParOf" srcId="{C198F62F-8D15-4D0A-BFB6-5092648A612B}" destId="{86361B31-C795-454A-BEC3-D543FC125C93}" srcOrd="1" destOrd="0" presId="urn:microsoft.com/office/officeart/2005/8/layout/orgChart1"/>
    <dgm:cxn modelId="{2FD1C735-A081-46CD-82B3-B69CB64FE49A}" type="presParOf" srcId="{86361B31-C795-454A-BEC3-D543FC125C93}" destId="{7BD091E8-EC06-4633-A636-DC8134C24266}" srcOrd="0" destOrd="0" presId="urn:microsoft.com/office/officeart/2005/8/layout/orgChart1"/>
    <dgm:cxn modelId="{F261EF58-6506-40E8-BA30-5BBB1AA6F9F7}" type="presParOf" srcId="{7BD091E8-EC06-4633-A636-DC8134C24266}" destId="{4D97FECF-E521-42EC-B6E3-2EF1C02CF85C}" srcOrd="0" destOrd="0" presId="urn:microsoft.com/office/officeart/2005/8/layout/orgChart1"/>
    <dgm:cxn modelId="{EC40DE94-4C08-41E7-974D-EFC9B590411A}" type="presParOf" srcId="{7BD091E8-EC06-4633-A636-DC8134C24266}" destId="{B478A7FC-1BFE-4097-8B18-C356D59A5449}" srcOrd="1" destOrd="0" presId="urn:microsoft.com/office/officeart/2005/8/layout/orgChart1"/>
    <dgm:cxn modelId="{42FB234E-96C2-44D1-BCA9-52330F302AEC}" type="presParOf" srcId="{86361B31-C795-454A-BEC3-D543FC125C93}" destId="{E5775C93-09D0-47E4-8BE7-C420C7544F65}" srcOrd="1" destOrd="0" presId="urn:microsoft.com/office/officeart/2005/8/layout/orgChart1"/>
    <dgm:cxn modelId="{426000AF-B48C-4836-A7F1-4723533FD8AB}" type="presParOf" srcId="{86361B31-C795-454A-BEC3-D543FC125C93}" destId="{0AA0BCBC-011B-47A6-99BB-D061BCF33007}" srcOrd="2" destOrd="0" presId="urn:microsoft.com/office/officeart/2005/8/layout/orgChart1"/>
    <dgm:cxn modelId="{71DE219F-5A8F-46FB-9423-D4ABEF4E6225}" type="presParOf" srcId="{C198F62F-8D15-4D0A-BFB6-5092648A612B}" destId="{7C466FCC-2571-48E6-AD5E-5BEFE31D429A}" srcOrd="2" destOrd="0" presId="urn:microsoft.com/office/officeart/2005/8/layout/orgChart1"/>
    <dgm:cxn modelId="{AF77A121-13F9-4468-ADDF-5EE244B7A2D2}" type="presParOf" srcId="{C198F62F-8D15-4D0A-BFB6-5092648A612B}" destId="{55739AF9-300B-4C1E-B08E-12D7ED2B0353}" srcOrd="3" destOrd="0" presId="urn:microsoft.com/office/officeart/2005/8/layout/orgChart1"/>
    <dgm:cxn modelId="{221A95F0-A9F8-439B-90C7-206F3A49C608}" type="presParOf" srcId="{55739AF9-300B-4C1E-B08E-12D7ED2B0353}" destId="{7ABA8CC8-34D2-488C-98DF-48BF5F51ED02}" srcOrd="0" destOrd="0" presId="urn:microsoft.com/office/officeart/2005/8/layout/orgChart1"/>
    <dgm:cxn modelId="{26A9A007-E151-4A06-8D30-AEEA6C20264D}" type="presParOf" srcId="{7ABA8CC8-34D2-488C-98DF-48BF5F51ED02}" destId="{229CE40F-962A-4607-9165-A8F4CFED3C66}" srcOrd="0" destOrd="0" presId="urn:microsoft.com/office/officeart/2005/8/layout/orgChart1"/>
    <dgm:cxn modelId="{1DCAA07F-032E-484B-92BA-6931085F194F}" type="presParOf" srcId="{7ABA8CC8-34D2-488C-98DF-48BF5F51ED02}" destId="{F8FC448D-099C-45F8-8332-7A93F0D16FAF}" srcOrd="1" destOrd="0" presId="urn:microsoft.com/office/officeart/2005/8/layout/orgChart1"/>
    <dgm:cxn modelId="{9E16B042-04E7-45C7-A9B4-000D19965703}" type="presParOf" srcId="{55739AF9-300B-4C1E-B08E-12D7ED2B0353}" destId="{998B8B18-464A-44E8-A8B8-CCF9FE7DCCA4}" srcOrd="1" destOrd="0" presId="urn:microsoft.com/office/officeart/2005/8/layout/orgChart1"/>
    <dgm:cxn modelId="{214E94A9-703C-44A8-B716-054C0801AFB8}" type="presParOf" srcId="{55739AF9-300B-4C1E-B08E-12D7ED2B0353}" destId="{CF6267AF-585B-438D-89C6-0FF05539B4D2}" srcOrd="2" destOrd="0" presId="urn:microsoft.com/office/officeart/2005/8/layout/orgChart1"/>
    <dgm:cxn modelId="{822958DB-C3BD-44A9-9326-42EB35CF26DA}" type="presParOf" srcId="{C198F62F-8D15-4D0A-BFB6-5092648A612B}" destId="{2D84BB82-A252-4031-9C14-A0C84906EBAC}" srcOrd="4" destOrd="0" presId="urn:microsoft.com/office/officeart/2005/8/layout/orgChart1"/>
    <dgm:cxn modelId="{3AA91E14-9A35-4DDA-813C-4DEC724BDC5D}" type="presParOf" srcId="{C198F62F-8D15-4D0A-BFB6-5092648A612B}" destId="{5FA1182D-F868-4207-BE6D-9EDE90400290}" srcOrd="5" destOrd="0" presId="urn:microsoft.com/office/officeart/2005/8/layout/orgChart1"/>
    <dgm:cxn modelId="{37D65118-52D0-450F-9507-EEBB9DCCC718}" type="presParOf" srcId="{5FA1182D-F868-4207-BE6D-9EDE90400290}" destId="{8ED8C7AF-FDB9-4870-B9C6-B7BDE505C1F6}" srcOrd="0" destOrd="0" presId="urn:microsoft.com/office/officeart/2005/8/layout/orgChart1"/>
    <dgm:cxn modelId="{F25DB36C-E39B-489F-B21F-221EB541796D}" type="presParOf" srcId="{8ED8C7AF-FDB9-4870-B9C6-B7BDE505C1F6}" destId="{2E8536BB-AE09-45BC-934A-EA437DDF2BE3}" srcOrd="0" destOrd="0" presId="urn:microsoft.com/office/officeart/2005/8/layout/orgChart1"/>
    <dgm:cxn modelId="{A6EFA87C-6FEC-4C0D-A6DA-773AEA8F6BEE}" type="presParOf" srcId="{8ED8C7AF-FDB9-4870-B9C6-B7BDE505C1F6}" destId="{78BD4CD9-9DFC-4961-A034-BE1CA84C7B4C}" srcOrd="1" destOrd="0" presId="urn:microsoft.com/office/officeart/2005/8/layout/orgChart1"/>
    <dgm:cxn modelId="{34FD43C0-FF75-423C-9789-769605522993}" type="presParOf" srcId="{5FA1182D-F868-4207-BE6D-9EDE90400290}" destId="{99C91519-6C22-459B-B639-FBB3E86541C8}" srcOrd="1" destOrd="0" presId="urn:microsoft.com/office/officeart/2005/8/layout/orgChart1"/>
    <dgm:cxn modelId="{7DBFDC61-CE7C-4F9E-BD67-6A510182D6D3}" type="presParOf" srcId="{5FA1182D-F868-4207-BE6D-9EDE90400290}" destId="{63CE35BA-CEF6-4FB2-BAC9-7A77CF67CBDA}" srcOrd="2" destOrd="0" presId="urn:microsoft.com/office/officeart/2005/8/layout/orgChart1"/>
    <dgm:cxn modelId="{D7341122-B57A-44A2-A814-8BF73B32A651}" type="presParOf" srcId="{C198F62F-8D15-4D0A-BFB6-5092648A612B}" destId="{9D3EFB97-B22E-49DE-9C86-2D7FC413B53A}" srcOrd="6" destOrd="0" presId="urn:microsoft.com/office/officeart/2005/8/layout/orgChart1"/>
    <dgm:cxn modelId="{E41502C8-1E85-48D3-8A18-9C8BADCA61D4}" type="presParOf" srcId="{C198F62F-8D15-4D0A-BFB6-5092648A612B}" destId="{0437CCDF-1798-43B8-8D09-D2BFE8DBF17E}" srcOrd="7" destOrd="0" presId="urn:microsoft.com/office/officeart/2005/8/layout/orgChart1"/>
    <dgm:cxn modelId="{D78C0D3D-47AB-4D7A-9DF6-C6BEE556301D}" type="presParOf" srcId="{0437CCDF-1798-43B8-8D09-D2BFE8DBF17E}" destId="{50159EDC-A56A-4916-89BB-287A8EA6028E}" srcOrd="0" destOrd="0" presId="urn:microsoft.com/office/officeart/2005/8/layout/orgChart1"/>
    <dgm:cxn modelId="{75F2B75F-DD75-4A09-8666-412F7111DA95}" type="presParOf" srcId="{50159EDC-A56A-4916-89BB-287A8EA6028E}" destId="{5F7AA44B-6F58-46D1-AA90-03FC835D0E83}" srcOrd="0" destOrd="0" presId="urn:microsoft.com/office/officeart/2005/8/layout/orgChart1"/>
    <dgm:cxn modelId="{25CBBC25-B89F-428C-A0C1-5A317EA1EF8D}" type="presParOf" srcId="{50159EDC-A56A-4916-89BB-287A8EA6028E}" destId="{0BC6C3A4-6109-4D43-8099-8256B4F7ECD0}" srcOrd="1" destOrd="0" presId="urn:microsoft.com/office/officeart/2005/8/layout/orgChart1"/>
    <dgm:cxn modelId="{E2522A82-1E7B-4D22-96AF-405F78DAB775}" type="presParOf" srcId="{0437CCDF-1798-43B8-8D09-D2BFE8DBF17E}" destId="{CBFD5988-190E-4E1E-A3B6-4D061436DB9C}" srcOrd="1" destOrd="0" presId="urn:microsoft.com/office/officeart/2005/8/layout/orgChart1"/>
    <dgm:cxn modelId="{44ACA50C-83CF-45C6-8B6D-A2FF39C23E7D}" type="presParOf" srcId="{0437CCDF-1798-43B8-8D09-D2BFE8DBF17E}" destId="{2DCFCF98-0B9A-413B-BF80-E8E6923EA493}" srcOrd="2" destOrd="0" presId="urn:microsoft.com/office/officeart/2005/8/layout/orgChart1"/>
    <dgm:cxn modelId="{7450FDB9-7AD4-48D0-8EF5-25D6F9F46FA4}" type="presParOf" srcId="{42EB6F65-8316-4F06-80B6-68C95B0E62F9}" destId="{E5E65CD9-6D7C-4DBD-8E23-F9EA851746E7}" srcOrd="2" destOrd="0" presId="urn:microsoft.com/office/officeart/2005/8/layout/orgChart1"/>
    <dgm:cxn modelId="{4CA10711-F4F7-49B9-9B7E-58BEDA35D398}" type="presParOf" srcId="{7C0CD036-E981-40DB-910E-1096B26BC7CF}" destId="{8E88B99E-C6BC-46B7-A4AF-59B020AA98A1}" srcOrd="2" destOrd="0" presId="urn:microsoft.com/office/officeart/2005/8/layout/orgChart1"/>
    <dgm:cxn modelId="{DE09A9D2-6BA6-485E-BCF8-D7B984D35F83}" type="presParOf" srcId="{7C0CD036-E981-40DB-910E-1096B26BC7CF}" destId="{13B59A7C-F129-424D-BA8F-9F87228CCD2E}" srcOrd="3" destOrd="0" presId="urn:microsoft.com/office/officeart/2005/8/layout/orgChart1"/>
    <dgm:cxn modelId="{AF6A2D1C-A2A3-4482-87E0-057A7EB3F896}" type="presParOf" srcId="{13B59A7C-F129-424D-BA8F-9F87228CCD2E}" destId="{576AC5D8-B85F-4ACF-9260-CC7279A22C93}" srcOrd="0" destOrd="0" presId="urn:microsoft.com/office/officeart/2005/8/layout/orgChart1"/>
    <dgm:cxn modelId="{433CDB91-2CE3-490D-8E45-FF378E1DFFE3}" type="presParOf" srcId="{576AC5D8-B85F-4ACF-9260-CC7279A22C93}" destId="{59922ECB-39FB-4CB4-A32F-9075B10AC831}" srcOrd="0" destOrd="0" presId="urn:microsoft.com/office/officeart/2005/8/layout/orgChart1"/>
    <dgm:cxn modelId="{C4F85F16-0FD9-4137-8681-57B017715834}" type="presParOf" srcId="{576AC5D8-B85F-4ACF-9260-CC7279A22C93}" destId="{0BDF91E8-452A-4965-A93E-225C3FAFFD29}" srcOrd="1" destOrd="0" presId="urn:microsoft.com/office/officeart/2005/8/layout/orgChart1"/>
    <dgm:cxn modelId="{47FCA16C-D6BF-4B82-A066-E8A06EB4877A}" type="presParOf" srcId="{13B59A7C-F129-424D-BA8F-9F87228CCD2E}" destId="{76EC562B-F020-4B76-AD3F-B5B6A608B25B}" srcOrd="1" destOrd="0" presId="urn:microsoft.com/office/officeart/2005/8/layout/orgChart1"/>
    <dgm:cxn modelId="{6E4364A0-EF4D-4A66-BFF0-A83EB94F3F0C}" type="presParOf" srcId="{13B59A7C-F129-424D-BA8F-9F87228CCD2E}" destId="{AB20A0B5-C041-4207-9891-F8B371679254}" srcOrd="2" destOrd="0" presId="urn:microsoft.com/office/officeart/2005/8/layout/orgChart1"/>
    <dgm:cxn modelId="{ED9677D7-7434-462C-BAC2-619F5006A44E}" type="presParOf" srcId="{A38ADE94-E7F7-4BB9-AFBF-18EE437C3555}" destId="{DFA38C6C-DADB-48C7-B2AB-A400C5F6905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8B99E-C6BC-46B7-A4AF-59B020AA98A1}">
      <dsp:nvSpPr>
        <dsp:cNvPr id="0" name=""/>
        <dsp:cNvSpPr/>
      </dsp:nvSpPr>
      <dsp:spPr>
        <a:xfrm>
          <a:off x="3886200" y="509229"/>
          <a:ext cx="614192" cy="213190"/>
        </a:xfrm>
        <a:custGeom>
          <a:avLst/>
          <a:gdLst/>
          <a:ahLst/>
          <a:cxnLst/>
          <a:rect l="0" t="0" r="0" b="0"/>
          <a:pathLst>
            <a:path>
              <a:moveTo>
                <a:pt x="0" y="0"/>
              </a:moveTo>
              <a:lnTo>
                <a:pt x="0" y="106595"/>
              </a:lnTo>
              <a:lnTo>
                <a:pt x="614192" y="106595"/>
              </a:lnTo>
              <a:lnTo>
                <a:pt x="614192" y="2131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3EFB97-B22E-49DE-9C86-2D7FC413B53A}">
      <dsp:nvSpPr>
        <dsp:cNvPr id="0" name=""/>
        <dsp:cNvSpPr/>
      </dsp:nvSpPr>
      <dsp:spPr>
        <a:xfrm>
          <a:off x="2865930" y="1230017"/>
          <a:ext cx="152279" cy="2629352"/>
        </a:xfrm>
        <a:custGeom>
          <a:avLst/>
          <a:gdLst/>
          <a:ahLst/>
          <a:cxnLst/>
          <a:rect l="0" t="0" r="0" b="0"/>
          <a:pathLst>
            <a:path>
              <a:moveTo>
                <a:pt x="0" y="0"/>
              </a:moveTo>
              <a:lnTo>
                <a:pt x="0" y="2629352"/>
              </a:lnTo>
              <a:lnTo>
                <a:pt x="152279" y="262935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4BB82-A252-4031-9C14-A0C84906EBAC}">
      <dsp:nvSpPr>
        <dsp:cNvPr id="0" name=""/>
        <dsp:cNvSpPr/>
      </dsp:nvSpPr>
      <dsp:spPr>
        <a:xfrm>
          <a:off x="2865930" y="1230017"/>
          <a:ext cx="152279" cy="1908564"/>
        </a:xfrm>
        <a:custGeom>
          <a:avLst/>
          <a:gdLst/>
          <a:ahLst/>
          <a:cxnLst/>
          <a:rect l="0" t="0" r="0" b="0"/>
          <a:pathLst>
            <a:path>
              <a:moveTo>
                <a:pt x="0" y="0"/>
              </a:moveTo>
              <a:lnTo>
                <a:pt x="0" y="1908564"/>
              </a:lnTo>
              <a:lnTo>
                <a:pt x="152279" y="19085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466FCC-2571-48E6-AD5E-5BEFE31D429A}">
      <dsp:nvSpPr>
        <dsp:cNvPr id="0" name=""/>
        <dsp:cNvSpPr/>
      </dsp:nvSpPr>
      <dsp:spPr>
        <a:xfrm>
          <a:off x="2865930" y="1230017"/>
          <a:ext cx="152279" cy="1187776"/>
        </a:xfrm>
        <a:custGeom>
          <a:avLst/>
          <a:gdLst/>
          <a:ahLst/>
          <a:cxnLst/>
          <a:rect l="0" t="0" r="0" b="0"/>
          <a:pathLst>
            <a:path>
              <a:moveTo>
                <a:pt x="0" y="0"/>
              </a:moveTo>
              <a:lnTo>
                <a:pt x="0" y="1187776"/>
              </a:lnTo>
              <a:lnTo>
                <a:pt x="152279" y="118777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C1D43B-FA0E-41E7-A2B9-C3D076E717D7}">
      <dsp:nvSpPr>
        <dsp:cNvPr id="0" name=""/>
        <dsp:cNvSpPr/>
      </dsp:nvSpPr>
      <dsp:spPr>
        <a:xfrm>
          <a:off x="2865930" y="1230017"/>
          <a:ext cx="152279" cy="466989"/>
        </a:xfrm>
        <a:custGeom>
          <a:avLst/>
          <a:gdLst/>
          <a:ahLst/>
          <a:cxnLst/>
          <a:rect l="0" t="0" r="0" b="0"/>
          <a:pathLst>
            <a:path>
              <a:moveTo>
                <a:pt x="0" y="0"/>
              </a:moveTo>
              <a:lnTo>
                <a:pt x="0" y="466989"/>
              </a:lnTo>
              <a:lnTo>
                <a:pt x="152279" y="46698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6FF7D-C4C0-4A37-991D-38CEAC93B532}">
      <dsp:nvSpPr>
        <dsp:cNvPr id="0" name=""/>
        <dsp:cNvSpPr/>
      </dsp:nvSpPr>
      <dsp:spPr>
        <a:xfrm>
          <a:off x="3272007" y="509229"/>
          <a:ext cx="614192" cy="213190"/>
        </a:xfrm>
        <a:custGeom>
          <a:avLst/>
          <a:gdLst/>
          <a:ahLst/>
          <a:cxnLst/>
          <a:rect l="0" t="0" r="0" b="0"/>
          <a:pathLst>
            <a:path>
              <a:moveTo>
                <a:pt x="614192" y="0"/>
              </a:moveTo>
              <a:lnTo>
                <a:pt x="614192" y="106595"/>
              </a:lnTo>
              <a:lnTo>
                <a:pt x="0" y="106595"/>
              </a:lnTo>
              <a:lnTo>
                <a:pt x="0" y="2131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40F94B-D6C3-4856-8162-A0A4221AAE84}">
      <dsp:nvSpPr>
        <dsp:cNvPr id="0" name=""/>
        <dsp:cNvSpPr/>
      </dsp:nvSpPr>
      <dsp:spPr>
        <a:xfrm>
          <a:off x="3378603" y="1632"/>
          <a:ext cx="1015193" cy="507596"/>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EHT PPDUs</a:t>
          </a:r>
        </a:p>
      </dsp:txBody>
      <dsp:txXfrm>
        <a:off x="3378603" y="1632"/>
        <a:ext cx="1015193" cy="507596"/>
      </dsp:txXfrm>
    </dsp:sp>
    <dsp:sp modelId="{E56BB276-F592-4E19-BAED-8812BA7B3B51}">
      <dsp:nvSpPr>
        <dsp:cNvPr id="0" name=""/>
        <dsp:cNvSpPr/>
      </dsp:nvSpPr>
      <dsp:spPr>
        <a:xfrm>
          <a:off x="2764410" y="722420"/>
          <a:ext cx="1015193" cy="507596"/>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Compression Mode</a:t>
          </a:r>
        </a:p>
      </dsp:txBody>
      <dsp:txXfrm>
        <a:off x="2764410" y="722420"/>
        <a:ext cx="1015193" cy="507596"/>
      </dsp:txXfrm>
    </dsp:sp>
    <dsp:sp modelId="{4D97FECF-E521-42EC-B6E3-2EF1C02CF85C}">
      <dsp:nvSpPr>
        <dsp:cNvPr id="0" name=""/>
        <dsp:cNvSpPr/>
      </dsp:nvSpPr>
      <dsp:spPr>
        <a:xfrm>
          <a:off x="3018209" y="1443207"/>
          <a:ext cx="1015193" cy="507596"/>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SU transmission</a:t>
          </a:r>
        </a:p>
      </dsp:txBody>
      <dsp:txXfrm>
        <a:off x="3018209" y="1443207"/>
        <a:ext cx="1015193" cy="507596"/>
      </dsp:txXfrm>
    </dsp:sp>
    <dsp:sp modelId="{229CE40F-962A-4607-9165-A8F4CFED3C66}">
      <dsp:nvSpPr>
        <dsp:cNvPr id="0" name=""/>
        <dsp:cNvSpPr/>
      </dsp:nvSpPr>
      <dsp:spPr>
        <a:xfrm>
          <a:off x="3018209" y="2163995"/>
          <a:ext cx="1015193" cy="507596"/>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Non-OFDMA MU-MIMO</a:t>
          </a:r>
        </a:p>
      </dsp:txBody>
      <dsp:txXfrm>
        <a:off x="3018209" y="2163995"/>
        <a:ext cx="1015193" cy="507596"/>
      </dsp:txXfrm>
    </dsp:sp>
    <dsp:sp modelId="{2E8536BB-AE09-45BC-934A-EA437DDF2BE3}">
      <dsp:nvSpPr>
        <dsp:cNvPr id="0" name=""/>
        <dsp:cNvSpPr/>
      </dsp:nvSpPr>
      <dsp:spPr>
        <a:xfrm>
          <a:off x="3018209" y="2884782"/>
          <a:ext cx="1015193" cy="507596"/>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DUPed</a:t>
          </a:r>
          <a:r>
            <a:rPr lang="en-US" sz="1300" kern="1200" dirty="0"/>
            <a:t> SU</a:t>
          </a:r>
        </a:p>
      </dsp:txBody>
      <dsp:txXfrm>
        <a:off x="3018209" y="2884782"/>
        <a:ext cx="1015193" cy="507596"/>
      </dsp:txXfrm>
    </dsp:sp>
    <dsp:sp modelId="{5F7AA44B-6F58-46D1-AA90-03FC835D0E83}">
      <dsp:nvSpPr>
        <dsp:cNvPr id="0" name=""/>
        <dsp:cNvSpPr/>
      </dsp:nvSpPr>
      <dsp:spPr>
        <a:xfrm>
          <a:off x="3018209" y="3605570"/>
          <a:ext cx="1015193" cy="507596"/>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NDP</a:t>
          </a:r>
        </a:p>
      </dsp:txBody>
      <dsp:txXfrm>
        <a:off x="3018209" y="3605570"/>
        <a:ext cx="1015193" cy="507596"/>
      </dsp:txXfrm>
    </dsp:sp>
    <dsp:sp modelId="{59922ECB-39FB-4CB4-A32F-9075B10AC831}">
      <dsp:nvSpPr>
        <dsp:cNvPr id="0" name=""/>
        <dsp:cNvSpPr/>
      </dsp:nvSpPr>
      <dsp:spPr>
        <a:xfrm>
          <a:off x="3992795" y="722420"/>
          <a:ext cx="1015193" cy="507596"/>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Uncompressed mode</a:t>
          </a:r>
        </a:p>
      </dsp:txBody>
      <dsp:txXfrm>
        <a:off x="3992795" y="722420"/>
        <a:ext cx="1015193" cy="5075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8/17/2020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August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Sameer Vermani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802.11-20/1238r0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Open Issues on Preamble Design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2020-08-17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a:t>Sameer Vermani (Qualcomm)</a:t>
            </a:r>
            <a:endParaRPr lang="en-GB" dirty="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p:txBody>
          <a:bodyPr/>
          <a:lstStyle/>
          <a:p>
            <a:pPr>
              <a:defRPr/>
            </a:pPr>
            <a:r>
              <a:rPr lang="en-US" altLang="en-US"/>
              <a:t>August 2020</a:t>
            </a:r>
            <a:endParaRPr lang="en-GB" altLang="en-US"/>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2226270406"/>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156F-F466-4D83-BF43-74C0587F33A6}"/>
              </a:ext>
            </a:extLst>
          </p:cNvPr>
          <p:cNvSpPr>
            <a:spLocks noGrp="1"/>
          </p:cNvSpPr>
          <p:nvPr>
            <p:ph type="title"/>
          </p:nvPr>
        </p:nvSpPr>
        <p:spPr/>
        <p:txBody>
          <a:bodyPr/>
          <a:lstStyle/>
          <a:p>
            <a:r>
              <a:rPr lang="en-US" dirty="0"/>
              <a:t>Overall EHT-SIG Content Channel Structure</a:t>
            </a:r>
          </a:p>
        </p:txBody>
      </p:sp>
      <p:sp>
        <p:nvSpPr>
          <p:cNvPr id="3" name="Content Placeholder 2">
            <a:extLst>
              <a:ext uri="{FF2B5EF4-FFF2-40B4-BE49-F238E27FC236}">
                <a16:creationId xmlns:a16="http://schemas.microsoft.com/office/drawing/2014/main" id="{1F33C3E8-739D-4060-A738-CB76EADCD1ED}"/>
              </a:ext>
            </a:extLst>
          </p:cNvPr>
          <p:cNvSpPr>
            <a:spLocks noGrp="1"/>
          </p:cNvSpPr>
          <p:nvPr>
            <p:ph idx="1"/>
          </p:nvPr>
        </p:nvSpPr>
        <p:spPr/>
        <p:txBody>
          <a:bodyPr/>
          <a:lstStyle/>
          <a:p>
            <a:r>
              <a:rPr lang="en-US" dirty="0"/>
              <a:t>We propose two types of content channel structures for EHT SIG to cover different types of transmissions</a:t>
            </a:r>
          </a:p>
          <a:p>
            <a:pPr lvl="1"/>
            <a:r>
              <a:rPr lang="en-US" dirty="0"/>
              <a:t>[ 1 1 1 1]</a:t>
            </a:r>
          </a:p>
          <a:p>
            <a:pPr lvl="2"/>
            <a:r>
              <a:rPr lang="en-US" dirty="0"/>
              <a:t>Used for SU, </a:t>
            </a:r>
            <a:r>
              <a:rPr lang="en-US" dirty="0" err="1"/>
              <a:t>DUPed</a:t>
            </a:r>
            <a:r>
              <a:rPr lang="en-US" dirty="0"/>
              <a:t> SU and NDP packets</a:t>
            </a:r>
          </a:p>
          <a:p>
            <a:pPr lvl="2"/>
            <a:r>
              <a:rPr lang="en-US" dirty="0"/>
              <a:t>Punctured channels will not be populated</a:t>
            </a:r>
          </a:p>
          <a:p>
            <a:pPr lvl="1"/>
            <a:r>
              <a:rPr lang="en-US" dirty="0"/>
              <a:t>[ 1 2 1 2]</a:t>
            </a:r>
          </a:p>
          <a:p>
            <a:pPr lvl="2"/>
            <a:r>
              <a:rPr lang="en-US" dirty="0"/>
              <a:t>Used for all transmissions </a:t>
            </a:r>
            <a:r>
              <a:rPr lang="en-US" b="1" dirty="0"/>
              <a:t>other than </a:t>
            </a:r>
            <a:r>
              <a:rPr lang="en-US" dirty="0"/>
              <a:t>SU, </a:t>
            </a:r>
            <a:r>
              <a:rPr lang="en-US" dirty="0" err="1"/>
              <a:t>DUPed</a:t>
            </a:r>
            <a:r>
              <a:rPr lang="en-US" dirty="0"/>
              <a:t> SU and NDP</a:t>
            </a:r>
          </a:p>
          <a:p>
            <a:pPr lvl="2"/>
            <a:r>
              <a:rPr lang="en-US" dirty="0"/>
              <a:t>Punctured channels will not be populated</a:t>
            </a:r>
          </a:p>
          <a:p>
            <a:pPr lvl="2"/>
            <a:endParaRPr lang="en-US" dirty="0"/>
          </a:p>
          <a:p>
            <a:r>
              <a:rPr lang="en-US" dirty="0"/>
              <a:t>May indicate the content channel being [1 1 1 1] through one of the compression mode bits state</a:t>
            </a:r>
          </a:p>
          <a:p>
            <a:pPr marL="857250" lvl="2" indent="0">
              <a:buNone/>
            </a:pPr>
            <a:endParaRPr lang="en-US" dirty="0"/>
          </a:p>
        </p:txBody>
      </p:sp>
      <p:sp>
        <p:nvSpPr>
          <p:cNvPr id="4" name="Date Placeholder 3">
            <a:extLst>
              <a:ext uri="{FF2B5EF4-FFF2-40B4-BE49-F238E27FC236}">
                <a16:creationId xmlns:a16="http://schemas.microsoft.com/office/drawing/2014/main" id="{113D534B-1AF8-47DC-ACF2-AB2EFFB9D7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5C795A2-666B-4F94-8521-A93C9C22823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A33070EF-D04B-403A-ACC8-E3AF24D299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4041061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07096-8C6A-4663-800A-17E4157A9898}"/>
              </a:ext>
            </a:extLst>
          </p:cNvPr>
          <p:cNvSpPr>
            <a:spLocks noGrp="1"/>
          </p:cNvSpPr>
          <p:nvPr>
            <p:ph type="title"/>
          </p:nvPr>
        </p:nvSpPr>
        <p:spPr/>
        <p:txBody>
          <a:bodyPr/>
          <a:lstStyle/>
          <a:p>
            <a:r>
              <a:rPr lang="en-US" dirty="0"/>
              <a:t>Overall View of PPDU types and Content Channel Design</a:t>
            </a:r>
          </a:p>
        </p:txBody>
      </p:sp>
      <p:graphicFrame>
        <p:nvGraphicFramePr>
          <p:cNvPr id="7" name="Content Placeholder 6">
            <a:extLst>
              <a:ext uri="{FF2B5EF4-FFF2-40B4-BE49-F238E27FC236}">
                <a16:creationId xmlns:a16="http://schemas.microsoft.com/office/drawing/2014/main" id="{537D8CBC-0173-488D-8E36-C465D666FB4D}"/>
              </a:ext>
            </a:extLst>
          </p:cNvPr>
          <p:cNvGraphicFramePr>
            <a:graphicFrameLocks noGrp="1"/>
          </p:cNvGraphicFramePr>
          <p:nvPr>
            <p:ph idx="1"/>
            <p:extLst>
              <p:ext uri="{D42A27DB-BD31-4B8C-83A1-F6EECF244321}">
                <p14:modId xmlns:p14="http://schemas.microsoft.com/office/powerpoint/2010/main" val="1419752013"/>
              </p:ext>
            </p:extLst>
          </p:nvPr>
        </p:nvGraphicFramePr>
        <p:xfrm>
          <a:off x="35496" y="1989138"/>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1B4903E4-09BE-41C8-9526-29C539AF677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81C0599-40B3-4B91-8A37-4F42D1FE90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BA7DAA-57FB-4F64-833C-9E4020A7478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8" name="Rectangle 7">
            <a:extLst>
              <a:ext uri="{FF2B5EF4-FFF2-40B4-BE49-F238E27FC236}">
                <a16:creationId xmlns:a16="http://schemas.microsoft.com/office/drawing/2014/main" id="{1058CEF0-675C-4A99-B375-14A68537B863}"/>
              </a:ext>
            </a:extLst>
          </p:cNvPr>
          <p:cNvSpPr/>
          <p:nvPr/>
        </p:nvSpPr>
        <p:spPr bwMode="auto">
          <a:xfrm>
            <a:off x="6228184" y="5177470"/>
            <a:ext cx="432048"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E57136E-24D8-4E25-B2DE-DE1B19140A39}"/>
              </a:ext>
            </a:extLst>
          </p:cNvPr>
          <p:cNvSpPr/>
          <p:nvPr/>
        </p:nvSpPr>
        <p:spPr bwMode="auto">
          <a:xfrm>
            <a:off x="6228184" y="5716363"/>
            <a:ext cx="432048" cy="288032"/>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BABFF6BD-EB0B-4A26-9B43-F5247F0057BC}"/>
              </a:ext>
            </a:extLst>
          </p:cNvPr>
          <p:cNvSpPr txBox="1"/>
          <p:nvPr/>
        </p:nvSpPr>
        <p:spPr>
          <a:xfrm>
            <a:off x="6660232" y="5157192"/>
            <a:ext cx="1762021" cy="276999"/>
          </a:xfrm>
          <a:prstGeom prst="rect">
            <a:avLst/>
          </a:prstGeom>
          <a:noFill/>
        </p:spPr>
        <p:txBody>
          <a:bodyPr wrap="none" rtlCol="0">
            <a:spAutoFit/>
          </a:bodyPr>
          <a:lstStyle/>
          <a:p>
            <a:r>
              <a:rPr lang="en-US" dirty="0"/>
              <a:t>[ 1 2 1 2] content channel</a:t>
            </a:r>
          </a:p>
        </p:txBody>
      </p:sp>
      <p:sp>
        <p:nvSpPr>
          <p:cNvPr id="11" name="TextBox 10">
            <a:extLst>
              <a:ext uri="{FF2B5EF4-FFF2-40B4-BE49-F238E27FC236}">
                <a16:creationId xmlns:a16="http://schemas.microsoft.com/office/drawing/2014/main" id="{44D3BCD7-2A38-49A3-A831-C785483C4250}"/>
              </a:ext>
            </a:extLst>
          </p:cNvPr>
          <p:cNvSpPr txBox="1"/>
          <p:nvPr/>
        </p:nvSpPr>
        <p:spPr>
          <a:xfrm>
            <a:off x="6669427" y="5683379"/>
            <a:ext cx="1762021" cy="276999"/>
          </a:xfrm>
          <a:prstGeom prst="rect">
            <a:avLst/>
          </a:prstGeom>
          <a:noFill/>
        </p:spPr>
        <p:txBody>
          <a:bodyPr wrap="none" rtlCol="0">
            <a:spAutoFit/>
          </a:bodyPr>
          <a:lstStyle/>
          <a:p>
            <a:r>
              <a:rPr lang="en-US" dirty="0"/>
              <a:t>[ 1 1 1 1] content channel</a:t>
            </a:r>
          </a:p>
        </p:txBody>
      </p:sp>
    </p:spTree>
    <p:extLst>
      <p:ext uri="{BB962C8B-B14F-4D97-AF65-F5344CB8AC3E}">
        <p14:creationId xmlns:p14="http://schemas.microsoft.com/office/powerpoint/2010/main" val="1492281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99EE3-4623-480D-AA07-1279400889F8}"/>
              </a:ext>
            </a:extLst>
          </p:cNvPr>
          <p:cNvSpPr>
            <a:spLocks noGrp="1"/>
          </p:cNvSpPr>
          <p:nvPr>
            <p:ph type="title"/>
          </p:nvPr>
        </p:nvSpPr>
        <p:spPr/>
        <p:txBody>
          <a:bodyPr/>
          <a:lstStyle/>
          <a:p>
            <a:r>
              <a:rPr lang="en-US" dirty="0"/>
              <a:t>Compression Modes</a:t>
            </a:r>
          </a:p>
        </p:txBody>
      </p:sp>
      <p:sp>
        <p:nvSpPr>
          <p:cNvPr id="3" name="Content Placeholder 2">
            <a:extLst>
              <a:ext uri="{FF2B5EF4-FFF2-40B4-BE49-F238E27FC236}">
                <a16:creationId xmlns:a16="http://schemas.microsoft.com/office/drawing/2014/main" id="{A02B1118-F8C1-448A-B988-BDD05181B577}"/>
              </a:ext>
            </a:extLst>
          </p:cNvPr>
          <p:cNvSpPr>
            <a:spLocks noGrp="1"/>
          </p:cNvSpPr>
          <p:nvPr>
            <p:ph idx="1"/>
          </p:nvPr>
        </p:nvSpPr>
        <p:spPr/>
        <p:txBody>
          <a:bodyPr/>
          <a:lstStyle/>
          <a:p>
            <a:r>
              <a:rPr lang="en-US" sz="2000" dirty="0"/>
              <a:t>The compression mode could signal three states</a:t>
            </a:r>
          </a:p>
          <a:p>
            <a:pPr lvl="1"/>
            <a:r>
              <a:rPr lang="en-US" sz="1600" dirty="0"/>
              <a:t>State 0: Uncompressed OFDMA mode with [ 1 2 1 2] structure</a:t>
            </a:r>
          </a:p>
          <a:p>
            <a:pPr lvl="1"/>
            <a:r>
              <a:rPr lang="en-US" sz="1600" dirty="0"/>
              <a:t>State 1: Used for SU, NDP (with 0 user), and </a:t>
            </a:r>
            <a:r>
              <a:rPr lang="en-US" sz="1600" dirty="0" err="1"/>
              <a:t>DUPed</a:t>
            </a:r>
            <a:r>
              <a:rPr lang="en-US" sz="1600" dirty="0"/>
              <a:t> SU (using [1 1 1 1] content channel structure)</a:t>
            </a:r>
          </a:p>
          <a:p>
            <a:pPr lvl="1"/>
            <a:r>
              <a:rPr lang="en-US" sz="1600" dirty="0"/>
              <a:t>State 2: Used for non-OFDMA MU-MIMO with [1 2 1 2] structure</a:t>
            </a:r>
            <a:endParaRPr lang="en-US" sz="1200" dirty="0"/>
          </a:p>
          <a:p>
            <a:endParaRPr lang="en-US" sz="2000" dirty="0"/>
          </a:p>
        </p:txBody>
      </p:sp>
      <p:sp>
        <p:nvSpPr>
          <p:cNvPr id="4" name="Date Placeholder 3">
            <a:extLst>
              <a:ext uri="{FF2B5EF4-FFF2-40B4-BE49-F238E27FC236}">
                <a16:creationId xmlns:a16="http://schemas.microsoft.com/office/drawing/2014/main" id="{7857FCAE-0B82-4749-9CED-D44411A9F2C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70A98D7C-3FDF-4940-A832-01F9597BDE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0B58D5A3-1EDD-4239-8CFB-E2BC894E997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graphicFrame>
        <p:nvGraphicFramePr>
          <p:cNvPr id="13" name="Table 12">
            <a:extLst>
              <a:ext uri="{FF2B5EF4-FFF2-40B4-BE49-F238E27FC236}">
                <a16:creationId xmlns:a16="http://schemas.microsoft.com/office/drawing/2014/main" id="{936B5519-E346-45D5-8000-AA62D11855E0}"/>
              </a:ext>
            </a:extLst>
          </p:cNvPr>
          <p:cNvGraphicFramePr>
            <a:graphicFrameLocks noGrp="1"/>
          </p:cNvGraphicFramePr>
          <p:nvPr>
            <p:extLst>
              <p:ext uri="{D42A27DB-BD31-4B8C-83A1-F6EECF244321}">
                <p14:modId xmlns:p14="http://schemas.microsoft.com/office/powerpoint/2010/main" val="1913379730"/>
              </p:ext>
            </p:extLst>
          </p:nvPr>
        </p:nvGraphicFramePr>
        <p:xfrm>
          <a:off x="467544" y="3735665"/>
          <a:ext cx="7543800" cy="2476500"/>
        </p:xfrm>
        <a:graphic>
          <a:graphicData uri="http://schemas.openxmlformats.org/drawingml/2006/table">
            <a:tbl>
              <a:tblPr/>
              <a:tblGrid>
                <a:gridCol w="1247250">
                  <a:extLst>
                    <a:ext uri="{9D8B030D-6E8A-4147-A177-3AD203B41FA5}">
                      <a16:colId xmlns:a16="http://schemas.microsoft.com/office/drawing/2014/main" val="2942410900"/>
                    </a:ext>
                  </a:extLst>
                </a:gridCol>
                <a:gridCol w="980662">
                  <a:extLst>
                    <a:ext uri="{9D8B030D-6E8A-4147-A177-3AD203B41FA5}">
                      <a16:colId xmlns:a16="http://schemas.microsoft.com/office/drawing/2014/main" val="3973723864"/>
                    </a:ext>
                  </a:extLst>
                </a:gridCol>
                <a:gridCol w="847368">
                  <a:extLst>
                    <a:ext uri="{9D8B030D-6E8A-4147-A177-3AD203B41FA5}">
                      <a16:colId xmlns:a16="http://schemas.microsoft.com/office/drawing/2014/main" val="2597378228"/>
                    </a:ext>
                  </a:extLst>
                </a:gridCol>
                <a:gridCol w="1117130">
                  <a:extLst>
                    <a:ext uri="{9D8B030D-6E8A-4147-A177-3AD203B41FA5}">
                      <a16:colId xmlns:a16="http://schemas.microsoft.com/office/drawing/2014/main" val="1909814615"/>
                    </a:ext>
                  </a:extLst>
                </a:gridCol>
                <a:gridCol w="1117130">
                  <a:extLst>
                    <a:ext uri="{9D8B030D-6E8A-4147-A177-3AD203B41FA5}">
                      <a16:colId xmlns:a16="http://schemas.microsoft.com/office/drawing/2014/main" val="1375160571"/>
                    </a:ext>
                  </a:extLst>
                </a:gridCol>
                <a:gridCol w="1117130">
                  <a:extLst>
                    <a:ext uri="{9D8B030D-6E8A-4147-A177-3AD203B41FA5}">
                      <a16:colId xmlns:a16="http://schemas.microsoft.com/office/drawing/2014/main" val="1621828917"/>
                    </a:ext>
                  </a:extLst>
                </a:gridCol>
                <a:gridCol w="1117130">
                  <a:extLst>
                    <a:ext uri="{9D8B030D-6E8A-4147-A177-3AD203B41FA5}">
                      <a16:colId xmlns:a16="http://schemas.microsoft.com/office/drawing/2014/main" val="798184488"/>
                    </a:ext>
                  </a:extLst>
                </a:gridCol>
              </a:tblGrid>
              <a:tr h="190500">
                <a:tc>
                  <a:txBody>
                    <a:bodyPr/>
                    <a:lstStyle/>
                    <a:p>
                      <a:pPr algn="l" fontAlgn="ctr"/>
                      <a:r>
                        <a:rPr lang="en-US" sz="1100" b="0" i="1" u="none" strike="noStrike" dirty="0">
                          <a:solidFill>
                            <a:srgbClr val="FF0000"/>
                          </a:solidFill>
                          <a:effectLst/>
                          <a:latin typeface="Calibri" panose="020F0502020204030204" pitchFamily="34" charset="0"/>
                        </a:rPr>
                        <a:t>SU and </a:t>
                      </a:r>
                      <a:r>
                        <a:rPr lang="en-US" sz="1100" b="0" i="1" u="none" strike="noStrike" dirty="0" err="1">
                          <a:solidFill>
                            <a:srgbClr val="FF0000"/>
                          </a:solidFill>
                          <a:effectLst/>
                          <a:latin typeface="Calibri" panose="020F0502020204030204" pitchFamily="34" charset="0"/>
                        </a:rPr>
                        <a:t>DUPed</a:t>
                      </a:r>
                      <a:r>
                        <a:rPr lang="en-US" sz="1100" b="0" i="1" u="none" strike="noStrike" dirty="0">
                          <a:solidFill>
                            <a:srgbClr val="FF0000"/>
                          </a:solidFill>
                          <a:effectLst/>
                          <a:latin typeface="Calibri" panose="020F0502020204030204" pitchFamily="34" charset="0"/>
                        </a:rPr>
                        <a:t> SU</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4838098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6268524"/>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791539593"/>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64535273"/>
                  </a:ext>
                </a:extLst>
              </a:tr>
              <a:tr h="190500">
                <a:tc>
                  <a:txBody>
                    <a:bodyPr/>
                    <a:lstStyle/>
                    <a:p>
                      <a:pPr algn="l" fontAlgn="ctr"/>
                      <a:r>
                        <a:rPr lang="en-US" sz="1100" b="0" i="1" u="none" strike="noStrike" dirty="0">
                          <a:solidFill>
                            <a:srgbClr val="FF0000"/>
                          </a:solidFill>
                          <a:effectLst/>
                          <a:latin typeface="Calibri" panose="020F0502020204030204" pitchFamily="34" charset="0"/>
                        </a:rPr>
                        <a:t>NDP</a:t>
                      </a:r>
                    </a:p>
                  </a:txBody>
                  <a:tcPr marL="9525" marR="9525" marT="9525" marB="0" anchor="ctr">
                    <a:lnL>
                      <a:noFill/>
                    </a:lnL>
                    <a:lnR w="12700" cap="flat" cmpd="sng" algn="ctr">
                      <a:noFill/>
                      <a:prstDash val="solid"/>
                      <a:round/>
                      <a:headEnd type="none" w="med" len="med"/>
                      <a:tailEnd type="none" w="med" len="med"/>
                    </a:lnR>
                    <a:lnT>
                      <a:noFill/>
                    </a:lnT>
                    <a:lnB>
                      <a:noFill/>
                    </a:lnB>
                  </a:tcPr>
                </a:tc>
                <a:tc gridSpan="2">
                  <a:txBody>
                    <a:bodyPr/>
                    <a:lstStyle/>
                    <a:p>
                      <a:pPr algn="ctr" fontAlgn="ctr"/>
                      <a:r>
                        <a:rPr lang="en-US" sz="1100" b="0" i="1" u="none" strike="noStrike" dirty="0">
                          <a:solidFill>
                            <a:srgbClr val="000000"/>
                          </a:solidFill>
                          <a:effectLst/>
                          <a:latin typeface="Calibri" panose="020F0502020204030204" pitchFamily="34" charset="0"/>
                        </a:rPr>
                        <a:t>Common Field</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en-US"/>
                    </a:p>
                  </a:txBody>
                  <a:tcP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Padding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55178860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Padding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957578843"/>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Padding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15324176"/>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15831504"/>
                  </a:ext>
                </a:extLst>
              </a:tr>
              <a:tr h="190500">
                <a:tc>
                  <a:txBody>
                    <a:bodyPr/>
                    <a:lstStyle/>
                    <a:p>
                      <a:pPr algn="l" fontAlgn="ctr"/>
                      <a:r>
                        <a:rPr lang="en-US" sz="1100" b="0" i="1" u="none" strike="noStrike" dirty="0">
                          <a:solidFill>
                            <a:srgbClr val="FF0000"/>
                          </a:solidFill>
                          <a:effectLst/>
                          <a:latin typeface="Calibri" panose="020F0502020204030204" pitchFamily="34" charset="0"/>
                        </a:rPr>
                        <a:t>5-user MU-MIMO</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3">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0016957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8088562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Padding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41707914"/>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1575173"/>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extLst>
                  <a:ext uri="{0D108BD9-81ED-4DB2-BD59-A6C34878D82A}">
                    <a16:rowId xmlns:a16="http://schemas.microsoft.com/office/drawing/2014/main" val="1906045517"/>
                  </a:ext>
                </a:extLst>
              </a:tr>
            </a:tbl>
          </a:graphicData>
        </a:graphic>
      </p:graphicFrame>
      <p:sp>
        <p:nvSpPr>
          <p:cNvPr id="7" name="TextBox 6">
            <a:extLst>
              <a:ext uri="{FF2B5EF4-FFF2-40B4-BE49-F238E27FC236}">
                <a16:creationId xmlns:a16="http://schemas.microsoft.com/office/drawing/2014/main" id="{95C1AD04-CB54-464E-AE17-0F96908280D1}"/>
              </a:ext>
            </a:extLst>
          </p:cNvPr>
          <p:cNvSpPr txBox="1"/>
          <p:nvPr/>
        </p:nvSpPr>
        <p:spPr>
          <a:xfrm>
            <a:off x="5704395" y="4557202"/>
            <a:ext cx="1983235" cy="461665"/>
          </a:xfrm>
          <a:prstGeom prst="rect">
            <a:avLst/>
          </a:prstGeom>
          <a:noFill/>
        </p:spPr>
        <p:txBody>
          <a:bodyPr wrap="none" rtlCol="0">
            <a:spAutoFit/>
          </a:bodyPr>
          <a:lstStyle/>
          <a:p>
            <a:r>
              <a:rPr lang="en-US" dirty="0"/>
              <a:t>Padding or dummy user field</a:t>
            </a:r>
          </a:p>
          <a:p>
            <a:r>
              <a:rPr lang="en-US" dirty="0"/>
              <a:t> to make length same as SU</a:t>
            </a:r>
          </a:p>
        </p:txBody>
      </p:sp>
      <p:cxnSp>
        <p:nvCxnSpPr>
          <p:cNvPr id="10" name="Straight Arrow Connector 9">
            <a:extLst>
              <a:ext uri="{FF2B5EF4-FFF2-40B4-BE49-F238E27FC236}">
                <a16:creationId xmlns:a16="http://schemas.microsoft.com/office/drawing/2014/main" id="{75D5A728-569B-4BF9-B7D5-E59B3FA7AC80}"/>
              </a:ext>
            </a:extLst>
          </p:cNvPr>
          <p:cNvCxnSpPr>
            <a:cxnSpLocks/>
          </p:cNvCxnSpPr>
          <p:nvPr/>
        </p:nvCxnSpPr>
        <p:spPr bwMode="auto">
          <a:xfrm flipH="1">
            <a:off x="4788024" y="4767202"/>
            <a:ext cx="936104" cy="55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TextBox 7">
            <a:extLst>
              <a:ext uri="{FF2B5EF4-FFF2-40B4-BE49-F238E27FC236}">
                <a16:creationId xmlns:a16="http://schemas.microsoft.com/office/drawing/2014/main" id="{F6EC40D2-BDF4-43F5-83D2-EA15E62BB148}"/>
              </a:ext>
            </a:extLst>
          </p:cNvPr>
          <p:cNvSpPr txBox="1"/>
          <p:nvPr/>
        </p:nvSpPr>
        <p:spPr>
          <a:xfrm>
            <a:off x="5148064" y="3724567"/>
            <a:ext cx="3816424" cy="569387"/>
          </a:xfrm>
          <a:prstGeom prst="rect">
            <a:avLst/>
          </a:prstGeom>
          <a:solidFill>
            <a:srgbClr val="FFC000"/>
          </a:solidFill>
        </p:spPr>
        <p:txBody>
          <a:bodyPr wrap="square" rtlCol="0">
            <a:spAutoFit/>
          </a:bodyPr>
          <a:lstStyle/>
          <a:p>
            <a:r>
              <a:rPr lang="en-US" sz="900" i="1" dirty="0"/>
              <a:t>U-SIG overflow needs to be 17 bits or lower for a 2 symbol EHT-SIG at MCS0</a:t>
            </a:r>
          </a:p>
          <a:p>
            <a:pPr marL="171450" indent="-171450">
              <a:buFont typeface="Arial" panose="020B0604020202020204" pitchFamily="34" charset="0"/>
              <a:buChar char="•"/>
            </a:pPr>
            <a:r>
              <a:rPr lang="en-US" sz="800" i="1" dirty="0"/>
              <a:t>U-SIG overflow + 3 bits (#of users) + 22 (user-field)+10 bits CRC/tail needs to be within 52 bits</a:t>
            </a:r>
          </a:p>
          <a:p>
            <a:endParaRPr lang="en-US" sz="500" i="1" dirty="0"/>
          </a:p>
        </p:txBody>
      </p:sp>
      <p:cxnSp>
        <p:nvCxnSpPr>
          <p:cNvPr id="11" name="Straight Arrow Connector 10">
            <a:extLst>
              <a:ext uri="{FF2B5EF4-FFF2-40B4-BE49-F238E27FC236}">
                <a16:creationId xmlns:a16="http://schemas.microsoft.com/office/drawing/2014/main" id="{87AB1A06-17B5-4157-AEC4-0427C56AD413}"/>
              </a:ext>
            </a:extLst>
          </p:cNvPr>
          <p:cNvCxnSpPr/>
          <p:nvPr/>
        </p:nvCxnSpPr>
        <p:spPr bwMode="auto">
          <a:xfrm flipH="1">
            <a:off x="4788024" y="4003647"/>
            <a:ext cx="2880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55233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9CCF5-9A04-4C25-9A09-AE9023650089}"/>
              </a:ext>
            </a:extLst>
          </p:cNvPr>
          <p:cNvSpPr>
            <a:spLocks noGrp="1"/>
          </p:cNvSpPr>
          <p:nvPr>
            <p:ph type="title"/>
          </p:nvPr>
        </p:nvSpPr>
        <p:spPr/>
        <p:txBody>
          <a:bodyPr/>
          <a:lstStyle/>
          <a:p>
            <a:r>
              <a:rPr lang="en-US" dirty="0"/>
              <a:t>EHT-SIG Coding Structure</a:t>
            </a:r>
          </a:p>
        </p:txBody>
      </p:sp>
      <p:sp>
        <p:nvSpPr>
          <p:cNvPr id="3" name="Content Placeholder 2">
            <a:extLst>
              <a:ext uri="{FF2B5EF4-FFF2-40B4-BE49-F238E27FC236}">
                <a16:creationId xmlns:a16="http://schemas.microsoft.com/office/drawing/2014/main" id="{BA1B61E6-6C13-4DB9-85F7-0CFBB42AAD58}"/>
              </a:ext>
            </a:extLst>
          </p:cNvPr>
          <p:cNvSpPr>
            <a:spLocks noGrp="1"/>
          </p:cNvSpPr>
          <p:nvPr>
            <p:ph idx="1"/>
          </p:nvPr>
        </p:nvSpPr>
        <p:spPr/>
        <p:txBody>
          <a:bodyPr/>
          <a:lstStyle/>
          <a:p>
            <a:r>
              <a:rPr lang="en-US" sz="2000" dirty="0"/>
              <a:t>Common Field</a:t>
            </a:r>
          </a:p>
          <a:p>
            <a:pPr lvl="1"/>
            <a:r>
              <a:rPr lang="en-US" sz="1600" dirty="0"/>
              <a:t>Non-OFDMA compression mode</a:t>
            </a:r>
          </a:p>
          <a:p>
            <a:pPr lvl="2"/>
            <a:r>
              <a:rPr lang="en-US" sz="1400" dirty="0"/>
              <a:t>Use 1 code block to encode entire common field </a:t>
            </a:r>
            <a:r>
              <a:rPr lang="en-US" sz="1400" dirty="0">
                <a:solidFill>
                  <a:srgbClr val="FF0000"/>
                </a:solidFill>
              </a:rPr>
              <a:t>plus the 1</a:t>
            </a:r>
            <a:r>
              <a:rPr lang="en-US" sz="1400" baseline="30000" dirty="0">
                <a:solidFill>
                  <a:srgbClr val="FF0000"/>
                </a:solidFill>
              </a:rPr>
              <a:t>st</a:t>
            </a:r>
            <a:r>
              <a:rPr lang="en-US" sz="1400" dirty="0">
                <a:solidFill>
                  <a:srgbClr val="FF0000"/>
                </a:solidFill>
              </a:rPr>
              <a:t> user field (or padding in a NDP)</a:t>
            </a:r>
          </a:p>
          <a:p>
            <a:pPr lvl="1"/>
            <a:r>
              <a:rPr lang="en-US" sz="1600" dirty="0"/>
              <a:t>Uncompressed mode of 20/40/80MHz PPDU</a:t>
            </a:r>
          </a:p>
          <a:p>
            <a:pPr lvl="2"/>
            <a:r>
              <a:rPr lang="en-US" sz="1400" dirty="0"/>
              <a:t>Use 1 code block to encode entire common field</a:t>
            </a:r>
          </a:p>
          <a:p>
            <a:pPr lvl="1"/>
            <a:r>
              <a:rPr lang="en-US" sz="1600" dirty="0"/>
              <a:t>Uncompressed mode of 160/320MHz PPDU</a:t>
            </a:r>
          </a:p>
          <a:p>
            <a:pPr lvl="2"/>
            <a:r>
              <a:rPr lang="en-US" sz="1400" dirty="0"/>
              <a:t>Use 2 code blocks</a:t>
            </a:r>
          </a:p>
          <a:p>
            <a:pPr lvl="3"/>
            <a:r>
              <a:rPr lang="en-US" sz="1200" dirty="0"/>
              <a:t>1</a:t>
            </a:r>
            <a:r>
              <a:rPr lang="en-US" sz="1200" baseline="30000" dirty="0"/>
              <a:t>st</a:t>
            </a:r>
            <a:r>
              <a:rPr lang="en-US" sz="1200" dirty="0"/>
              <a:t> code block has fixed size (U-SIG overflow + 2 RUA = ~35 bits)</a:t>
            </a:r>
          </a:p>
          <a:p>
            <a:pPr lvl="3"/>
            <a:r>
              <a:rPr lang="en-US" sz="1200" dirty="0"/>
              <a:t>2</a:t>
            </a:r>
            <a:r>
              <a:rPr lang="en-US" sz="1200" baseline="30000" dirty="0"/>
              <a:t>nd</a:t>
            </a:r>
            <a:r>
              <a:rPr lang="en-US" sz="1200" dirty="0"/>
              <a:t> code block includes all remaining RU allocation subfields (2 RUA in 160MHz, 6 RUA in 320MHz)</a:t>
            </a:r>
          </a:p>
          <a:p>
            <a:pPr>
              <a:defRPr/>
            </a:pPr>
            <a:r>
              <a:rPr lang="en-US" sz="2000" dirty="0"/>
              <a:t>User field</a:t>
            </a:r>
          </a:p>
          <a:p>
            <a:pPr lvl="1">
              <a:defRPr/>
            </a:pPr>
            <a:r>
              <a:rPr lang="en-US" sz="1600" dirty="0"/>
              <a:t>Reuse 11ax like code block structure for every 2 user fields, and the last code block may have 1 or 2 user field(s), except for the following</a:t>
            </a:r>
          </a:p>
          <a:p>
            <a:pPr lvl="2">
              <a:defRPr/>
            </a:pPr>
            <a:r>
              <a:rPr lang="en-US" sz="1400" dirty="0"/>
              <a:t>In non-OFDMA compression mode, </a:t>
            </a:r>
            <a:r>
              <a:rPr lang="en-US" sz="1400" dirty="0">
                <a:solidFill>
                  <a:srgbClr val="FF0000"/>
                </a:solidFill>
              </a:rPr>
              <a:t>1</a:t>
            </a:r>
            <a:r>
              <a:rPr lang="en-US" sz="1400" baseline="30000" dirty="0">
                <a:solidFill>
                  <a:srgbClr val="FF0000"/>
                </a:solidFill>
              </a:rPr>
              <a:t>st</a:t>
            </a:r>
            <a:r>
              <a:rPr lang="en-US" sz="1400" dirty="0">
                <a:solidFill>
                  <a:srgbClr val="FF0000"/>
                </a:solidFill>
              </a:rPr>
              <a:t> user field (or padding in a NDP)</a:t>
            </a:r>
            <a:r>
              <a:rPr lang="en-US" sz="1400" dirty="0"/>
              <a:t> is encoded with the common field, the remaining user fields (if any) follow this rule</a:t>
            </a:r>
          </a:p>
          <a:p>
            <a:endParaRPr lang="en-US" sz="2000" dirty="0"/>
          </a:p>
        </p:txBody>
      </p:sp>
      <p:sp>
        <p:nvSpPr>
          <p:cNvPr id="4" name="Date Placeholder 3">
            <a:extLst>
              <a:ext uri="{FF2B5EF4-FFF2-40B4-BE49-F238E27FC236}">
                <a16:creationId xmlns:a16="http://schemas.microsoft.com/office/drawing/2014/main" id="{5CF29F4F-7EFE-4242-B44E-92E89AA62635}"/>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D9A8C0-BB2A-4A13-AE76-30D105FDA956}"/>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BC46B73-B413-4FD8-A62D-FF5B574A1BB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2011908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BFB2-7A72-45AE-A796-9C7C5C7BCBF3}"/>
              </a:ext>
            </a:extLst>
          </p:cNvPr>
          <p:cNvSpPr>
            <a:spLocks noGrp="1"/>
          </p:cNvSpPr>
          <p:nvPr>
            <p:ph type="title"/>
          </p:nvPr>
        </p:nvSpPr>
        <p:spPr/>
        <p:txBody>
          <a:bodyPr/>
          <a:lstStyle/>
          <a:p>
            <a:r>
              <a:rPr lang="en-US" dirty="0"/>
              <a:t>Reason for jointly encoding the common with 1</a:t>
            </a:r>
            <a:r>
              <a:rPr lang="en-US" baseline="30000" dirty="0"/>
              <a:t>st</a:t>
            </a:r>
            <a:r>
              <a:rPr lang="en-US" dirty="0"/>
              <a:t> user field in compression mode</a:t>
            </a:r>
          </a:p>
        </p:txBody>
      </p:sp>
      <p:sp>
        <p:nvSpPr>
          <p:cNvPr id="3" name="Content Placeholder 2">
            <a:extLst>
              <a:ext uri="{FF2B5EF4-FFF2-40B4-BE49-F238E27FC236}">
                <a16:creationId xmlns:a16="http://schemas.microsoft.com/office/drawing/2014/main" id="{CB35909A-6F51-4128-88F1-B27B73AD4D18}"/>
              </a:ext>
            </a:extLst>
          </p:cNvPr>
          <p:cNvSpPr>
            <a:spLocks noGrp="1"/>
          </p:cNvSpPr>
          <p:nvPr>
            <p:ph idx="1"/>
          </p:nvPr>
        </p:nvSpPr>
        <p:spPr/>
        <p:txBody>
          <a:bodyPr/>
          <a:lstStyle/>
          <a:p>
            <a:r>
              <a:rPr lang="en-US" sz="1800" dirty="0"/>
              <a:t>The main motivation to use 1 code block to encode entire common field plus the 1st user field (or padding in NDP) in the non-OFDMA compression mode is to make the EHT-SIG fit into two MCS0 symbols for MCS0 for SU transmissions</a:t>
            </a:r>
          </a:p>
          <a:p>
            <a:endParaRPr lang="en-US" sz="1800" dirty="0"/>
          </a:p>
          <a:p>
            <a:r>
              <a:rPr lang="en-US" sz="1800" dirty="0"/>
              <a:t>If the Common field and User Specific field are encoded separately, need 3 MCS0 symbols for total 62 bits</a:t>
            </a:r>
          </a:p>
          <a:p>
            <a:pPr lvl="1"/>
            <a:r>
              <a:rPr lang="en-US" sz="1400" dirty="0"/>
              <a:t>Common field: 17 (U-SIG overflow)+3 (# user)+10 (CRC/tail)=30 bits</a:t>
            </a:r>
          </a:p>
          <a:p>
            <a:pPr lvl="1"/>
            <a:r>
              <a:rPr lang="en-US" sz="1400" dirty="0"/>
              <a:t>User field: 22 (user info)+10 (CRC/tail) = 32 bits</a:t>
            </a:r>
          </a:p>
          <a:p>
            <a:endParaRPr lang="en-US" sz="1800" dirty="0"/>
          </a:p>
          <a:p>
            <a:r>
              <a:rPr lang="en-US" sz="1800" dirty="0"/>
              <a:t>If the Common field and 1</a:t>
            </a:r>
            <a:r>
              <a:rPr lang="en-US" sz="1800" baseline="30000" dirty="0"/>
              <a:t>st</a:t>
            </a:r>
            <a:r>
              <a:rPr lang="en-US" sz="1800" dirty="0"/>
              <a:t> user field are jointly encoded, need 2 MCS0 symbols</a:t>
            </a:r>
          </a:p>
          <a:p>
            <a:pPr lvl="1"/>
            <a:r>
              <a:rPr lang="en-US" sz="1400" dirty="0"/>
              <a:t>17 (U-SIG overflow)+3 (# user)+22 (user info or padding)+ 10 (CRC/tail)=52 bits</a:t>
            </a:r>
          </a:p>
          <a:p>
            <a:endParaRPr lang="en-US" sz="1800" dirty="0"/>
          </a:p>
        </p:txBody>
      </p:sp>
      <p:sp>
        <p:nvSpPr>
          <p:cNvPr id="4" name="Date Placeholder 3">
            <a:extLst>
              <a:ext uri="{FF2B5EF4-FFF2-40B4-BE49-F238E27FC236}">
                <a16:creationId xmlns:a16="http://schemas.microsoft.com/office/drawing/2014/main" id="{033CF11D-8E9A-4297-8231-A6F90FB14BA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00CF3E0-FED8-4982-BBED-0AB43C667B2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F2802EE5-F570-467C-9D8E-DC65C45C64A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1132236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FFEEF-8B4F-41CE-89C7-A5BB5B479537}"/>
              </a:ext>
            </a:extLst>
          </p:cNvPr>
          <p:cNvSpPr>
            <a:spLocks noGrp="1"/>
          </p:cNvSpPr>
          <p:nvPr>
            <p:ph type="title"/>
          </p:nvPr>
        </p:nvSpPr>
        <p:spPr/>
        <p:txBody>
          <a:bodyPr/>
          <a:lstStyle/>
          <a:p>
            <a:r>
              <a:rPr lang="en-US" dirty="0"/>
              <a:t>EHT-SIG User Field Design</a:t>
            </a:r>
          </a:p>
        </p:txBody>
      </p:sp>
      <p:sp>
        <p:nvSpPr>
          <p:cNvPr id="3" name="Content Placeholder 2">
            <a:extLst>
              <a:ext uri="{FF2B5EF4-FFF2-40B4-BE49-F238E27FC236}">
                <a16:creationId xmlns:a16="http://schemas.microsoft.com/office/drawing/2014/main" id="{B451249D-646F-42FD-AEB3-15A915FD2299}"/>
              </a:ext>
            </a:extLst>
          </p:cNvPr>
          <p:cNvSpPr>
            <a:spLocks noGrp="1"/>
          </p:cNvSpPr>
          <p:nvPr>
            <p:ph idx="1"/>
          </p:nvPr>
        </p:nvSpPr>
        <p:spPr/>
        <p:txBody>
          <a:bodyPr/>
          <a:lstStyle/>
          <a:p>
            <a:r>
              <a:rPr lang="en-US" sz="1800" dirty="0"/>
              <a:t>We propose a 22-bit 11ax like user field design to support up to 16ss</a:t>
            </a:r>
          </a:p>
          <a:p>
            <a:pPr lvl="1"/>
            <a:r>
              <a:rPr lang="en-US" sz="1600" dirty="0"/>
              <a:t>Just expand N</a:t>
            </a:r>
            <a:r>
              <a:rPr lang="en-US" sz="1600" baseline="-25000" dirty="0"/>
              <a:t>STS</a:t>
            </a:r>
            <a:r>
              <a:rPr lang="en-US" sz="1600" dirty="0"/>
              <a:t> and spatial configuration subfields to support more spatial streams</a:t>
            </a:r>
          </a:p>
          <a:p>
            <a:pPr lvl="1"/>
            <a:r>
              <a:rPr lang="en-US" sz="1600" dirty="0"/>
              <a:t>Remove DCM bit since DCM is absorbed into MCS</a:t>
            </a:r>
          </a:p>
          <a:p>
            <a:pPr lvl="1"/>
            <a:r>
              <a:rPr lang="en-US" sz="1600" dirty="0"/>
              <a:t>SU uses the non-MU-MIMO format of user field</a:t>
            </a:r>
          </a:p>
          <a:p>
            <a:endParaRPr lang="en-US" sz="2000" dirty="0"/>
          </a:p>
        </p:txBody>
      </p:sp>
      <p:sp>
        <p:nvSpPr>
          <p:cNvPr id="4" name="Date Placeholder 3">
            <a:extLst>
              <a:ext uri="{FF2B5EF4-FFF2-40B4-BE49-F238E27FC236}">
                <a16:creationId xmlns:a16="http://schemas.microsoft.com/office/drawing/2014/main" id="{33D06AC8-812F-41E4-9177-18BA2FBFD24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5203FE7-1842-45DE-BE12-B50EF53F246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09DFF5A-7B71-4967-BB1E-9DA8B2BF68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graphicFrame>
        <p:nvGraphicFramePr>
          <p:cNvPr id="10" name="Table 6">
            <a:extLst>
              <a:ext uri="{FF2B5EF4-FFF2-40B4-BE49-F238E27FC236}">
                <a16:creationId xmlns:a16="http://schemas.microsoft.com/office/drawing/2014/main" id="{C55EA446-CDF9-46B9-8194-67750BC72B93}"/>
              </a:ext>
            </a:extLst>
          </p:cNvPr>
          <p:cNvGraphicFramePr>
            <a:graphicFrameLocks/>
          </p:cNvGraphicFramePr>
          <p:nvPr/>
        </p:nvGraphicFramePr>
        <p:xfrm>
          <a:off x="5364088" y="3852591"/>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3399131509"/>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sp>
        <p:nvSpPr>
          <p:cNvPr id="11" name="TextBox 10">
            <a:extLst>
              <a:ext uri="{FF2B5EF4-FFF2-40B4-BE49-F238E27FC236}">
                <a16:creationId xmlns:a16="http://schemas.microsoft.com/office/drawing/2014/main" id="{0231B673-0DF9-49C8-A4EC-B78255C601B5}"/>
              </a:ext>
            </a:extLst>
          </p:cNvPr>
          <p:cNvSpPr txBox="1"/>
          <p:nvPr/>
        </p:nvSpPr>
        <p:spPr>
          <a:xfrm>
            <a:off x="684213" y="6135787"/>
            <a:ext cx="3302507" cy="307777"/>
          </a:xfrm>
          <a:prstGeom prst="rect">
            <a:avLst/>
          </a:prstGeom>
          <a:noFill/>
        </p:spPr>
        <p:txBody>
          <a:bodyPr wrap="none" rtlCol="0">
            <a:spAutoFit/>
          </a:bodyPr>
          <a:lstStyle/>
          <a:p>
            <a:r>
              <a:rPr lang="en-US" sz="1400" i="1" u="sng" dirty="0"/>
              <a:t>User field for a Non-MU-MIMO allocation</a:t>
            </a:r>
          </a:p>
        </p:txBody>
      </p:sp>
      <p:sp>
        <p:nvSpPr>
          <p:cNvPr id="12" name="TextBox 11">
            <a:extLst>
              <a:ext uri="{FF2B5EF4-FFF2-40B4-BE49-F238E27FC236}">
                <a16:creationId xmlns:a16="http://schemas.microsoft.com/office/drawing/2014/main" id="{2D55C28E-F5FE-4D4A-AEBE-EA1F587620EF}"/>
              </a:ext>
            </a:extLst>
          </p:cNvPr>
          <p:cNvSpPr txBox="1"/>
          <p:nvPr/>
        </p:nvSpPr>
        <p:spPr>
          <a:xfrm>
            <a:off x="5257871" y="5909105"/>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3" name="Table 6">
            <a:extLst>
              <a:ext uri="{FF2B5EF4-FFF2-40B4-BE49-F238E27FC236}">
                <a16:creationId xmlns:a16="http://schemas.microsoft.com/office/drawing/2014/main" id="{DB177E88-64BE-4183-99A4-650FCCE19BA4}"/>
              </a:ext>
            </a:extLst>
          </p:cNvPr>
          <p:cNvGraphicFramePr>
            <a:graphicFrameLocks/>
          </p:cNvGraphicFramePr>
          <p:nvPr>
            <p:extLst>
              <p:ext uri="{D42A27DB-BD31-4B8C-83A1-F6EECF244321}">
                <p14:modId xmlns:p14="http://schemas.microsoft.com/office/powerpoint/2010/main" val="1743164877"/>
              </p:ext>
            </p:extLst>
          </p:nvPr>
        </p:nvGraphicFramePr>
        <p:xfrm>
          <a:off x="1026087" y="3539907"/>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N</a:t>
                      </a:r>
                      <a:r>
                        <a:rPr lang="en-US" sz="1400" baseline="-25000" dirty="0"/>
                        <a:t>STS</a:t>
                      </a:r>
                    </a:p>
                  </a:txBody>
                  <a:tcPr/>
                </a:tc>
                <a:tc>
                  <a:txBody>
                    <a:bodyPr/>
                    <a:lstStyle/>
                    <a:p>
                      <a:r>
                        <a:rPr lang="en-US" sz="1400" dirty="0">
                          <a:solidFill>
                            <a:srgbClr val="FF0000"/>
                          </a:solidFill>
                        </a:rPr>
                        <a:t>4</a:t>
                      </a:r>
                    </a:p>
                  </a:txBody>
                  <a:tcPr/>
                </a:tc>
                <a:extLst>
                  <a:ext uri="{0D108BD9-81ED-4DB2-BD59-A6C34878D82A}">
                    <a16:rowId xmlns:a16="http://schemas.microsoft.com/office/drawing/2014/main" val="3399131509"/>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2232974013"/>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183157156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806090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737F-CC49-479B-9FF2-764276D46D7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6FB51B5-8882-4927-B7D4-4B50BD552FFC}"/>
              </a:ext>
            </a:extLst>
          </p:cNvPr>
          <p:cNvSpPr>
            <a:spLocks noGrp="1"/>
          </p:cNvSpPr>
          <p:nvPr>
            <p:ph idx="1"/>
          </p:nvPr>
        </p:nvSpPr>
        <p:spPr/>
        <p:txBody>
          <a:bodyPr/>
          <a:lstStyle/>
          <a:p>
            <a:r>
              <a:rPr lang="en-US" sz="1800" dirty="0"/>
              <a:t>Proposed the following</a:t>
            </a:r>
          </a:p>
          <a:p>
            <a:pPr lvl="1"/>
            <a:r>
              <a:rPr lang="en-US" sz="1600" dirty="0"/>
              <a:t>Puncturing channel information in U-SIG</a:t>
            </a:r>
          </a:p>
          <a:p>
            <a:pPr lvl="2"/>
            <a:r>
              <a:rPr lang="en-US" sz="1400" dirty="0"/>
              <a:t>A single version dependent 5 bit field</a:t>
            </a:r>
          </a:p>
          <a:p>
            <a:pPr lvl="3"/>
            <a:r>
              <a:rPr lang="en-US" sz="1200" dirty="0"/>
              <a:t>Interpreted differently for non-OFDMA vs OFDMA</a:t>
            </a:r>
          </a:p>
          <a:p>
            <a:pPr lvl="3"/>
            <a:r>
              <a:rPr lang="en-US" sz="1200" dirty="0"/>
              <a:t>One reserved bit for future proofing</a:t>
            </a:r>
          </a:p>
          <a:p>
            <a:pPr lvl="1"/>
            <a:r>
              <a:rPr lang="en-US" sz="1600" dirty="0"/>
              <a:t>U-SIG and EHT-SIG common contents</a:t>
            </a:r>
          </a:p>
          <a:p>
            <a:pPr lvl="1"/>
            <a:r>
              <a:rPr lang="en-US" sz="1600" dirty="0"/>
              <a:t>Content channel structure for various PPDUs</a:t>
            </a:r>
          </a:p>
          <a:p>
            <a:pPr lvl="2"/>
            <a:r>
              <a:rPr lang="en-US" sz="1400" dirty="0"/>
              <a:t>Use compressed mode field to differentiate between [1 1 1 1] structure vs [1 2 1 2] structure</a:t>
            </a:r>
          </a:p>
          <a:p>
            <a:pPr lvl="1"/>
            <a:r>
              <a:rPr lang="en-US" sz="1600" dirty="0"/>
              <a:t>For compressed modes, encode the common information with the first user field</a:t>
            </a:r>
          </a:p>
          <a:p>
            <a:pPr lvl="2"/>
            <a:r>
              <a:rPr lang="en-US" sz="1400" dirty="0"/>
              <a:t>Reduces preamble overhead of SU transmissions to 2 symbol EHT-SIG for even MCS0</a:t>
            </a:r>
          </a:p>
          <a:p>
            <a:pPr lvl="1"/>
            <a:r>
              <a:rPr lang="en-US" sz="1600" dirty="0"/>
              <a:t>Code block design for the uncompressed modes</a:t>
            </a:r>
          </a:p>
          <a:p>
            <a:pPr lvl="1"/>
            <a:r>
              <a:rPr lang="en-US" sz="1600" dirty="0"/>
              <a:t>User field contents for EHT-SIG</a:t>
            </a:r>
          </a:p>
          <a:p>
            <a:pPr lvl="1"/>
            <a:endParaRPr lang="en-US" sz="1600" dirty="0"/>
          </a:p>
          <a:p>
            <a:pPr lvl="2"/>
            <a:endParaRPr lang="en-US" sz="1400" dirty="0"/>
          </a:p>
        </p:txBody>
      </p:sp>
      <p:sp>
        <p:nvSpPr>
          <p:cNvPr id="4" name="Date Placeholder 3">
            <a:extLst>
              <a:ext uri="{FF2B5EF4-FFF2-40B4-BE49-F238E27FC236}">
                <a16:creationId xmlns:a16="http://schemas.microsoft.com/office/drawing/2014/main" id="{802E1AD2-4CE9-4889-84BD-85C4F900CC5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B60A0A6-5A2D-438B-809B-F893E5D2393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C0D29E7-951E-4EBF-B4F0-4B358E8251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2096578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F3FAF-940F-46A3-9467-E7BD1E12ED13}"/>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213281B-6DB4-46B3-A3D2-39EDDEDEE4A9}"/>
              </a:ext>
            </a:extLst>
          </p:cNvPr>
          <p:cNvSpPr>
            <a:spLocks noGrp="1"/>
          </p:cNvSpPr>
          <p:nvPr>
            <p:ph idx="1"/>
          </p:nvPr>
        </p:nvSpPr>
        <p:spPr/>
        <p:txBody>
          <a:bodyPr/>
          <a:lstStyle/>
          <a:p>
            <a:r>
              <a:rPr lang="en-US" sz="2000" dirty="0"/>
              <a:t>Do you support punctured channel information field in U-SIG to be ‘5 bits + 1 reserved bit adjacent to it’ in the version dependent section ?</a:t>
            </a:r>
          </a:p>
          <a:p>
            <a:pPr lvl="1"/>
            <a:r>
              <a:rPr lang="en-US" sz="1600" dirty="0"/>
              <a:t>For non-OFDMA cases it uses a BW dependent table to signal the puncturing pattern of the entire PPDU BW (all 11be patterns can be signaled)</a:t>
            </a:r>
          </a:p>
          <a:p>
            <a:pPr lvl="1"/>
            <a:r>
              <a:rPr lang="en-US" sz="1600" dirty="0"/>
              <a:t>1 reserved bit for possible future expansion (</a:t>
            </a:r>
            <a:r>
              <a:rPr lang="en-US" sz="1600" dirty="0" err="1"/>
              <a:t>e.g</a:t>
            </a:r>
            <a:r>
              <a:rPr lang="en-US" sz="1600" dirty="0"/>
              <a:t>, more puncturing patterns in R2)</a:t>
            </a:r>
          </a:p>
          <a:p>
            <a:pPr lvl="1"/>
            <a:r>
              <a:rPr lang="en-US" sz="1600" dirty="0"/>
              <a:t>For OFDMA, it signals via a 4 bit field, which 20MHz channel(s) are punctured in the current 80MHz</a:t>
            </a:r>
          </a:p>
          <a:p>
            <a:pPr lvl="1"/>
            <a:r>
              <a:rPr lang="en-US" sz="1600" dirty="0"/>
              <a:t>Interpretation of the field shall be dependent on the compression mode field</a:t>
            </a:r>
          </a:p>
          <a:p>
            <a:pPr marL="457200" lvl="1" indent="0">
              <a:buNone/>
            </a:pPr>
            <a:endParaRPr lang="en-US" sz="1400" dirty="0"/>
          </a:p>
        </p:txBody>
      </p:sp>
      <p:sp>
        <p:nvSpPr>
          <p:cNvPr id="4" name="Date Placeholder 3">
            <a:extLst>
              <a:ext uri="{FF2B5EF4-FFF2-40B4-BE49-F238E27FC236}">
                <a16:creationId xmlns:a16="http://schemas.microsoft.com/office/drawing/2014/main" id="{ACB6E080-EBA9-4FB0-8196-B1D11496A3F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7E90BB8-47D9-4A24-8E1D-1329F73D12C8}"/>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97F6B02-38C0-4C70-8AE0-B5032ACA4D8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1571352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EBD9F-7E97-4F30-9FAB-631267AE24BC}"/>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FF3E396-41E8-43D5-B7CC-5BB398D81DA4}"/>
              </a:ext>
            </a:extLst>
          </p:cNvPr>
          <p:cNvSpPr>
            <a:spLocks noGrp="1"/>
          </p:cNvSpPr>
          <p:nvPr>
            <p:ph idx="1"/>
          </p:nvPr>
        </p:nvSpPr>
        <p:spPr/>
        <p:txBody>
          <a:bodyPr/>
          <a:lstStyle/>
          <a:p>
            <a:r>
              <a:rPr lang="en-US" dirty="0"/>
              <a:t>Do you agree with the EHT-SIG User Field Design shown on slide 15 of this document?</a:t>
            </a:r>
          </a:p>
          <a:p>
            <a:endParaRPr lang="en-US" dirty="0"/>
          </a:p>
        </p:txBody>
      </p:sp>
      <p:sp>
        <p:nvSpPr>
          <p:cNvPr id="4" name="Date Placeholder 3">
            <a:extLst>
              <a:ext uri="{FF2B5EF4-FFF2-40B4-BE49-F238E27FC236}">
                <a16:creationId xmlns:a16="http://schemas.microsoft.com/office/drawing/2014/main" id="{B9B130D4-A0D4-4500-B747-4F9BCE0D01F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1727C9E-7650-4CC1-82FB-33D74FA3401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E7597E2-3212-4F91-AC2D-163A56CABFC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1335116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E218A-6C40-4382-B70A-AE6E7EE2B87B}"/>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3FA9DA6C-19AB-4B5C-B957-FA38C8B11ADA}"/>
              </a:ext>
            </a:extLst>
          </p:cNvPr>
          <p:cNvSpPr>
            <a:spLocks noGrp="1"/>
          </p:cNvSpPr>
          <p:nvPr>
            <p:ph idx="1"/>
          </p:nvPr>
        </p:nvSpPr>
        <p:spPr/>
        <p:txBody>
          <a:bodyPr/>
          <a:lstStyle/>
          <a:p>
            <a:r>
              <a:rPr lang="en-US" sz="2000" dirty="0"/>
              <a:t>Do you agree that 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compression mode</a:t>
            </a:r>
          </a:p>
          <a:p>
            <a:pPr lvl="2"/>
            <a:r>
              <a:rPr lang="en-US" sz="1400" u="sng" dirty="0"/>
              <a:t>Repeated</a:t>
            </a:r>
            <a:r>
              <a:rPr lang="en-US" sz="1400" dirty="0"/>
              <a:t> in each content channel (just like 11ax where the number of MU-MIMO users in the compression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p>
          <a:p>
            <a:pPr marL="857250" lvl="2" indent="0">
              <a:buNone/>
            </a:pPr>
            <a:endParaRPr lang="en-US" dirty="0"/>
          </a:p>
          <a:p>
            <a:endParaRPr lang="en-US" dirty="0"/>
          </a:p>
        </p:txBody>
      </p:sp>
      <p:sp>
        <p:nvSpPr>
          <p:cNvPr id="4" name="Date Placeholder 3">
            <a:extLst>
              <a:ext uri="{FF2B5EF4-FFF2-40B4-BE49-F238E27FC236}">
                <a16:creationId xmlns:a16="http://schemas.microsoft.com/office/drawing/2014/main" id="{C15E4FF5-E90A-4D0A-886D-7B5C4C1250CA}"/>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BCFCB61B-50A7-43D3-80F5-5EB8C71EF1A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A9B8FCD-EF40-49B4-8BE9-0B63EF976AF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2711040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876EB-A724-4F68-8898-919568CEF6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E54DB22-60E5-4BA7-9036-2EDAD587D150}"/>
              </a:ext>
            </a:extLst>
          </p:cNvPr>
          <p:cNvSpPr>
            <a:spLocks noGrp="1"/>
          </p:cNvSpPr>
          <p:nvPr>
            <p:ph idx="1"/>
          </p:nvPr>
        </p:nvSpPr>
        <p:spPr/>
        <p:txBody>
          <a:bodyPr/>
          <a:lstStyle/>
          <a:p>
            <a:r>
              <a:rPr lang="en-US" sz="2000" dirty="0"/>
              <a:t>In these slides, we propose designs for the following</a:t>
            </a:r>
          </a:p>
          <a:p>
            <a:pPr marL="800100" lvl="1" indent="-342900">
              <a:buFont typeface="+mj-lt"/>
              <a:buAutoNum type="arabicPeriod"/>
            </a:pPr>
            <a:r>
              <a:rPr lang="en-US" sz="1600" dirty="0"/>
              <a:t>U-SIG content &amp; overflow for the Unified SU/MU PPDU</a:t>
            </a:r>
          </a:p>
          <a:p>
            <a:pPr marL="1143000" lvl="2" indent="-342900"/>
            <a:r>
              <a:rPr lang="en-US" sz="1400" dirty="0"/>
              <a:t>Punctured channel indication design is the focus</a:t>
            </a:r>
          </a:p>
          <a:p>
            <a:pPr marL="800100" lvl="1" indent="-342900">
              <a:buFont typeface="+mj-lt"/>
              <a:buAutoNum type="arabicPeriod"/>
            </a:pPr>
            <a:r>
              <a:rPr lang="en-US" sz="1600" dirty="0"/>
              <a:t>EHT-SIG design</a:t>
            </a:r>
          </a:p>
          <a:p>
            <a:pPr marL="1143000" lvl="2" indent="-342900"/>
            <a:r>
              <a:rPr lang="en-US" sz="1400" dirty="0"/>
              <a:t>EHT-SIG common contents</a:t>
            </a:r>
          </a:p>
          <a:p>
            <a:pPr marL="1143000" lvl="2" indent="-342900"/>
            <a:r>
              <a:rPr lang="en-US" sz="1400" dirty="0"/>
              <a:t>EHT-SIG content channel structure</a:t>
            </a:r>
          </a:p>
          <a:p>
            <a:pPr marL="1143000" lvl="2" indent="-342900"/>
            <a:r>
              <a:rPr lang="en-US" sz="1400" dirty="0"/>
              <a:t>Compression Modes</a:t>
            </a:r>
          </a:p>
          <a:p>
            <a:pPr marL="1143000" lvl="2" indent="-342900"/>
            <a:r>
              <a:rPr lang="en-US" sz="1400" dirty="0"/>
              <a:t>Coding structure</a:t>
            </a:r>
          </a:p>
          <a:p>
            <a:pPr marL="1143000" lvl="2" indent="-342900"/>
            <a:r>
              <a:rPr lang="en-US" sz="1400" dirty="0"/>
              <a:t>User field format</a:t>
            </a:r>
          </a:p>
          <a:p>
            <a:endParaRPr lang="en-US" sz="2000" dirty="0"/>
          </a:p>
        </p:txBody>
      </p:sp>
      <p:sp>
        <p:nvSpPr>
          <p:cNvPr id="4" name="Date Placeholder 3">
            <a:extLst>
              <a:ext uri="{FF2B5EF4-FFF2-40B4-BE49-F238E27FC236}">
                <a16:creationId xmlns:a16="http://schemas.microsoft.com/office/drawing/2014/main" id="{FAB7B354-5636-4FA4-A9CF-6EFBE2F7C695}"/>
              </a:ext>
            </a:extLst>
          </p:cNvPr>
          <p:cNvSpPr>
            <a:spLocks noGrp="1"/>
          </p:cNvSpPr>
          <p:nvPr>
            <p:ph type="dt" sz="half" idx="10"/>
          </p:nvPr>
        </p:nvSpPr>
        <p:spPr/>
        <p:txBody>
          <a:bodyPr/>
          <a:lstStyle/>
          <a:p>
            <a:pPr>
              <a:defRPr/>
            </a:pPr>
            <a:r>
              <a:rPr lang="en-US" altLang="en-US"/>
              <a:t>August 2020</a:t>
            </a:r>
            <a:endParaRPr lang="en-GB" altLang="en-US"/>
          </a:p>
        </p:txBody>
      </p:sp>
      <p:sp>
        <p:nvSpPr>
          <p:cNvPr id="5" name="Footer Placeholder 4">
            <a:extLst>
              <a:ext uri="{FF2B5EF4-FFF2-40B4-BE49-F238E27FC236}">
                <a16:creationId xmlns:a16="http://schemas.microsoft.com/office/drawing/2014/main" id="{F7F6116C-BF96-4228-B2B2-1082C7FC31B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F556E9F-F440-44F3-B30A-692CE20ECD5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3315803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D7A26-1CA1-4BE2-A2C2-AAC9CDDFB736}"/>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D961D007-8268-4BF3-B58F-A15711EF07CD}"/>
              </a:ext>
            </a:extLst>
          </p:cNvPr>
          <p:cNvSpPr>
            <a:spLocks noGrp="1"/>
          </p:cNvSpPr>
          <p:nvPr>
            <p:ph idx="1"/>
          </p:nvPr>
        </p:nvSpPr>
        <p:spPr/>
        <p:txBody>
          <a:bodyPr/>
          <a:lstStyle/>
          <a:p>
            <a:r>
              <a:rPr lang="en-US" dirty="0"/>
              <a:t>Do you agree that SU, ‘SU with </a:t>
            </a:r>
            <a:r>
              <a:rPr lang="en-US" dirty="0" err="1"/>
              <a:t>DUPed</a:t>
            </a:r>
            <a:r>
              <a:rPr lang="en-US" dirty="0"/>
              <a:t> modulation’ and NDP packets shall use a [1 1 1 1] content channel structure for EHT-SIG?</a:t>
            </a:r>
          </a:p>
          <a:p>
            <a:endParaRPr lang="en-US" dirty="0"/>
          </a:p>
        </p:txBody>
      </p:sp>
      <p:sp>
        <p:nvSpPr>
          <p:cNvPr id="4" name="Date Placeholder 3">
            <a:extLst>
              <a:ext uri="{FF2B5EF4-FFF2-40B4-BE49-F238E27FC236}">
                <a16:creationId xmlns:a16="http://schemas.microsoft.com/office/drawing/2014/main" id="{80364D4A-4846-4680-BDFB-18BAC0FEE6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B18172EF-90A0-4757-9FDB-7ED6B8A6D79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C7CDC5B3-C4B9-45E6-A3CE-06DF48FCCAA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Tree>
    <p:extLst>
      <p:ext uri="{BB962C8B-B14F-4D97-AF65-F5344CB8AC3E}">
        <p14:creationId xmlns:p14="http://schemas.microsoft.com/office/powerpoint/2010/main" val="12501327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8AB4B-F921-4008-9796-0B177F4DA31B}"/>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28C554DA-39EA-42A6-A001-4693850C0E58}"/>
              </a:ext>
            </a:extLst>
          </p:cNvPr>
          <p:cNvSpPr>
            <a:spLocks noGrp="1"/>
          </p:cNvSpPr>
          <p:nvPr>
            <p:ph idx="1"/>
          </p:nvPr>
        </p:nvSpPr>
        <p:spPr/>
        <p:txBody>
          <a:bodyPr/>
          <a:lstStyle/>
          <a:p>
            <a:r>
              <a:rPr lang="en-US" sz="2000" dirty="0"/>
              <a:t>Do you agree to use the compression modes field to signal the following?</a:t>
            </a:r>
          </a:p>
          <a:p>
            <a:pPr lvl="1"/>
            <a:r>
              <a:rPr lang="en-US" sz="1800" dirty="0"/>
              <a:t>State 0: Uncompressed mode with [ 1 2 1 2] structure</a:t>
            </a:r>
          </a:p>
          <a:p>
            <a:pPr lvl="1"/>
            <a:r>
              <a:rPr lang="en-US" sz="1800" dirty="0"/>
              <a:t>State 1: Used for SU, and </a:t>
            </a:r>
            <a:r>
              <a:rPr lang="en-US" sz="1800" dirty="0" err="1"/>
              <a:t>DUPed</a:t>
            </a:r>
            <a:r>
              <a:rPr lang="en-US" sz="1800" dirty="0"/>
              <a:t> SU (using [1 1 1 1] content channel structure)</a:t>
            </a:r>
          </a:p>
          <a:p>
            <a:pPr lvl="1"/>
            <a:r>
              <a:rPr lang="en-US" sz="1800" dirty="0"/>
              <a:t>State 2: Used for non-OFDMA MU-MIMO with [1 2 1 2] structure</a:t>
            </a:r>
          </a:p>
          <a:p>
            <a:pPr marL="0" indent="0">
              <a:buNone/>
            </a:pPr>
            <a:endParaRPr lang="en-US" sz="2000" i="1" dirty="0"/>
          </a:p>
          <a:p>
            <a:pPr marL="0" indent="0">
              <a:buNone/>
            </a:pPr>
            <a:r>
              <a:rPr lang="en-US" sz="1800" i="1" dirty="0"/>
              <a:t>Note: The exact naming of this field is TBD and whether this is split into two fields is TBD</a:t>
            </a:r>
          </a:p>
          <a:p>
            <a:pPr lvl="1"/>
            <a:endParaRPr lang="en-US" i="1" dirty="0"/>
          </a:p>
          <a:p>
            <a:pPr marL="457200" lvl="1" indent="0">
              <a:buNone/>
            </a:pPr>
            <a:endParaRPr lang="en-US" dirty="0"/>
          </a:p>
          <a:p>
            <a:pPr lvl="1"/>
            <a:endParaRPr lang="en-US" dirty="0">
              <a:solidFill>
                <a:srgbClr val="00B050"/>
              </a:solidFill>
            </a:endParaRP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74C9E28F-78A6-4560-880C-3AC2A40E338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75BEE51-DF56-4A02-AC79-E233C6AC71B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890C3C-D782-46C1-BCD5-53C686D737E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372787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5EFF1-263B-4664-9509-F3280AA72AF9}"/>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4C0AB05A-6DB2-4042-BFD2-E456370F8E4B}"/>
              </a:ext>
            </a:extLst>
          </p:cNvPr>
          <p:cNvSpPr>
            <a:spLocks noGrp="1"/>
          </p:cNvSpPr>
          <p:nvPr>
            <p:ph idx="1"/>
          </p:nvPr>
        </p:nvSpPr>
        <p:spPr/>
        <p:txBody>
          <a:bodyPr/>
          <a:lstStyle/>
          <a:p>
            <a:r>
              <a:rPr lang="en-US" sz="2000" dirty="0"/>
              <a:t>Do you agree to encode the EHT-SIG common field together with the first user field for the non-OFDMA compressed modes?</a:t>
            </a:r>
          </a:p>
          <a:p>
            <a:endParaRPr lang="en-US" dirty="0"/>
          </a:p>
        </p:txBody>
      </p:sp>
      <p:sp>
        <p:nvSpPr>
          <p:cNvPr id="4" name="Date Placeholder 3">
            <a:extLst>
              <a:ext uri="{FF2B5EF4-FFF2-40B4-BE49-F238E27FC236}">
                <a16:creationId xmlns:a16="http://schemas.microsoft.com/office/drawing/2014/main" id="{F9F9AF14-873B-452A-9B84-C747B0BF268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E05686B-844B-4863-B2AD-3D800F5628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1D746F9-DB0F-499D-AAC8-6FD2B2A18C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16366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36D7-B0B6-40F2-BA15-5C96E08C596E}"/>
              </a:ext>
            </a:extLst>
          </p:cNvPr>
          <p:cNvSpPr>
            <a:spLocks noGrp="1"/>
          </p:cNvSpPr>
          <p:nvPr>
            <p:ph type="title"/>
          </p:nvPr>
        </p:nvSpPr>
        <p:spPr/>
        <p:txBody>
          <a:bodyPr/>
          <a:lstStyle/>
          <a:p>
            <a:r>
              <a:rPr lang="en-US" dirty="0"/>
              <a:t>SP7</a:t>
            </a:r>
          </a:p>
        </p:txBody>
      </p:sp>
      <p:sp>
        <p:nvSpPr>
          <p:cNvPr id="3" name="Content Placeholder 2">
            <a:extLst>
              <a:ext uri="{FF2B5EF4-FFF2-40B4-BE49-F238E27FC236}">
                <a16:creationId xmlns:a16="http://schemas.microsoft.com/office/drawing/2014/main" id="{B77F5A04-8F45-4A86-9495-314C22E7526F}"/>
              </a:ext>
            </a:extLst>
          </p:cNvPr>
          <p:cNvSpPr>
            <a:spLocks noGrp="1"/>
          </p:cNvSpPr>
          <p:nvPr>
            <p:ph idx="1"/>
          </p:nvPr>
        </p:nvSpPr>
        <p:spPr/>
        <p:txBody>
          <a:bodyPr/>
          <a:lstStyle/>
          <a:p>
            <a:r>
              <a:rPr lang="en-US" sz="2000" dirty="0"/>
              <a:t>Do you agree with the U-SIG and U-SIG overflow contents shown in slide 5?</a:t>
            </a:r>
          </a:p>
          <a:p>
            <a:pPr lvl="1"/>
            <a:r>
              <a:rPr lang="en-US" sz="1800" dirty="0"/>
              <a:t>Ordering of fields is TBD</a:t>
            </a:r>
          </a:p>
          <a:p>
            <a:pPr lvl="1"/>
            <a:r>
              <a:rPr lang="en-US" sz="1800" dirty="0" err="1"/>
              <a:t>TxOP</a:t>
            </a:r>
            <a:r>
              <a:rPr lang="en-US" sz="1800" dirty="0"/>
              <a:t>/BSS Color bits are TBD</a:t>
            </a:r>
          </a:p>
          <a:p>
            <a:pPr lvl="2"/>
            <a:r>
              <a:rPr lang="en-US" sz="1600" dirty="0"/>
              <a:t>Reserved bits will reduce if these fields get more bits</a:t>
            </a:r>
          </a:p>
          <a:p>
            <a:pPr marL="857250" lvl="2" indent="0">
              <a:buNone/>
            </a:pPr>
            <a:endParaRPr lang="en-US" dirty="0"/>
          </a:p>
        </p:txBody>
      </p:sp>
      <p:sp>
        <p:nvSpPr>
          <p:cNvPr id="4" name="Date Placeholder 3">
            <a:extLst>
              <a:ext uri="{FF2B5EF4-FFF2-40B4-BE49-F238E27FC236}">
                <a16:creationId xmlns:a16="http://schemas.microsoft.com/office/drawing/2014/main" id="{6F7EC2B1-D68A-4396-AB00-D7F56731FAA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DDF3B0A-56CF-4949-A588-45A931BE881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28011569-B526-4972-85F1-AD232889160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Tree>
    <p:extLst>
      <p:ext uri="{BB962C8B-B14F-4D97-AF65-F5344CB8AC3E}">
        <p14:creationId xmlns:p14="http://schemas.microsoft.com/office/powerpoint/2010/main" val="8601402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12FEE-A86D-466F-8ECC-8F3FE75829D4}"/>
              </a:ext>
            </a:extLst>
          </p:cNvPr>
          <p:cNvSpPr>
            <a:spLocks noGrp="1"/>
          </p:cNvSpPr>
          <p:nvPr>
            <p:ph type="title"/>
          </p:nvPr>
        </p:nvSpPr>
        <p:spPr/>
        <p:txBody>
          <a:bodyPr/>
          <a:lstStyle/>
          <a:p>
            <a:r>
              <a:rPr lang="en-US" dirty="0"/>
              <a:t>SP8</a:t>
            </a:r>
          </a:p>
        </p:txBody>
      </p:sp>
      <p:sp>
        <p:nvSpPr>
          <p:cNvPr id="3" name="Content Placeholder 2">
            <a:extLst>
              <a:ext uri="{FF2B5EF4-FFF2-40B4-BE49-F238E27FC236}">
                <a16:creationId xmlns:a16="http://schemas.microsoft.com/office/drawing/2014/main" id="{0651242F-63F3-4799-A741-69A41F7DF9CD}"/>
              </a:ext>
            </a:extLst>
          </p:cNvPr>
          <p:cNvSpPr>
            <a:spLocks noGrp="1"/>
          </p:cNvSpPr>
          <p:nvPr>
            <p:ph idx="1"/>
          </p:nvPr>
        </p:nvSpPr>
        <p:spPr/>
        <p:txBody>
          <a:bodyPr/>
          <a:lstStyle/>
          <a:p>
            <a:r>
              <a:rPr lang="en-US" sz="2000" dirty="0"/>
              <a:t>Do you agree for the </a:t>
            </a:r>
            <a:r>
              <a:rPr lang="en-US" sz="2000" u="sng" dirty="0"/>
              <a:t>EHT-SIG common field </a:t>
            </a:r>
            <a:r>
              <a:rPr lang="en-US" sz="2000" dirty="0"/>
              <a:t>in the uncompressed mode, we will have the following coding structure for various BWs</a:t>
            </a:r>
          </a:p>
          <a:p>
            <a:pPr lvl="1"/>
            <a:r>
              <a:rPr lang="en-US" sz="1800" dirty="0"/>
              <a:t>In case of 20/40/80 MHz, just 1 code block is present</a:t>
            </a:r>
          </a:p>
          <a:p>
            <a:pPr lvl="1"/>
            <a:r>
              <a:rPr lang="en-US" sz="1800" dirty="0"/>
              <a:t>In case of 160/320MHz,  2 code blocks are present</a:t>
            </a:r>
          </a:p>
          <a:p>
            <a:pPr lvl="2"/>
            <a:r>
              <a:rPr lang="en-US" sz="1400" dirty="0"/>
              <a:t>1</a:t>
            </a:r>
            <a:r>
              <a:rPr lang="en-US" sz="1400" baseline="30000" dirty="0"/>
              <a:t>st</a:t>
            </a:r>
            <a:r>
              <a:rPr lang="en-US" sz="1400" dirty="0"/>
              <a:t> code block has fixed size (U-SIG overflow + 2 RUA fields )</a:t>
            </a:r>
          </a:p>
          <a:p>
            <a:pPr lvl="2"/>
            <a:r>
              <a:rPr lang="en-US" sz="1400" dirty="0"/>
              <a:t>2</a:t>
            </a:r>
            <a:r>
              <a:rPr lang="en-US" sz="1400" baseline="30000" dirty="0"/>
              <a:t>nd</a:t>
            </a:r>
            <a:r>
              <a:rPr lang="en-US" sz="1400" dirty="0"/>
              <a:t> code block includes all remaining RU allocation subfields (2 RUA fields in 160MHz, 6 RUA fields in 320MHz)</a:t>
            </a:r>
          </a:p>
          <a:p>
            <a:pPr marL="857250" lvl="2" indent="0">
              <a:buNone/>
            </a:pPr>
            <a:endParaRPr lang="en-US" dirty="0"/>
          </a:p>
        </p:txBody>
      </p:sp>
      <p:sp>
        <p:nvSpPr>
          <p:cNvPr id="4" name="Date Placeholder 3">
            <a:extLst>
              <a:ext uri="{FF2B5EF4-FFF2-40B4-BE49-F238E27FC236}">
                <a16:creationId xmlns:a16="http://schemas.microsoft.com/office/drawing/2014/main" id="{72F8B44A-5F2F-4E92-965A-F2CF5C5F9C9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8F6A7B6A-06D7-4C58-8DC5-5A2C5383F83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E0710CF-E370-4729-8E31-CB768EDDE8A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spTree>
    <p:extLst>
      <p:ext uri="{BB962C8B-B14F-4D97-AF65-F5344CB8AC3E}">
        <p14:creationId xmlns:p14="http://schemas.microsoft.com/office/powerpoint/2010/main" val="36235103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A8F127E-877E-4A81-8CC1-589190D19AD1}"/>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A9B898A4-CD2A-4BFB-8087-C3D73CAF3BE6}"/>
              </a:ext>
            </a:extLst>
          </p:cNvPr>
          <p:cNvSpPr>
            <a:spLocks noGrp="1"/>
          </p:cNvSpPr>
          <p:nvPr>
            <p:ph type="body" idx="1"/>
          </p:nvPr>
        </p:nvSpPr>
        <p:spPr/>
        <p:txBody>
          <a:bodyPr/>
          <a:lstStyle/>
          <a:p>
            <a:r>
              <a:rPr lang="en-US" dirty="0"/>
              <a:t>NDP Indication, DUP Mode Indication, 5 bit puncturing info table and code block sizes</a:t>
            </a:r>
          </a:p>
        </p:txBody>
      </p:sp>
      <p:sp>
        <p:nvSpPr>
          <p:cNvPr id="4" name="Date Placeholder 3">
            <a:extLst>
              <a:ext uri="{FF2B5EF4-FFF2-40B4-BE49-F238E27FC236}">
                <a16:creationId xmlns:a16="http://schemas.microsoft.com/office/drawing/2014/main" id="{B9D5CCD9-8CC4-45D5-B562-B8920F04ABF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E66C24F-DF76-4550-9B7B-23AACE2C46D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389554A-BA2B-42DC-9F84-4031F737900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spTree>
    <p:extLst>
      <p:ext uri="{BB962C8B-B14F-4D97-AF65-F5344CB8AC3E}">
        <p14:creationId xmlns:p14="http://schemas.microsoft.com/office/powerpoint/2010/main" val="3528445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19867-07E0-468A-856E-32A7F3354D1B}"/>
              </a:ext>
            </a:extLst>
          </p:cNvPr>
          <p:cNvSpPr>
            <a:spLocks noGrp="1"/>
          </p:cNvSpPr>
          <p:nvPr>
            <p:ph type="title"/>
          </p:nvPr>
        </p:nvSpPr>
        <p:spPr/>
        <p:txBody>
          <a:bodyPr/>
          <a:lstStyle/>
          <a:p>
            <a:r>
              <a:rPr lang="en-US" dirty="0"/>
              <a:t>How to signal an NDP?</a:t>
            </a:r>
          </a:p>
        </p:txBody>
      </p:sp>
      <p:sp>
        <p:nvSpPr>
          <p:cNvPr id="3" name="Content Placeholder 2">
            <a:extLst>
              <a:ext uri="{FF2B5EF4-FFF2-40B4-BE49-F238E27FC236}">
                <a16:creationId xmlns:a16="http://schemas.microsoft.com/office/drawing/2014/main" id="{D27A789E-8768-499D-A575-114E671F775A}"/>
              </a:ext>
            </a:extLst>
          </p:cNvPr>
          <p:cNvSpPr>
            <a:spLocks noGrp="1"/>
          </p:cNvSpPr>
          <p:nvPr>
            <p:ph idx="1"/>
          </p:nvPr>
        </p:nvSpPr>
        <p:spPr/>
        <p:txBody>
          <a:bodyPr/>
          <a:lstStyle/>
          <a:p>
            <a:r>
              <a:rPr lang="en-US" dirty="0"/>
              <a:t>Three options</a:t>
            </a:r>
          </a:p>
          <a:p>
            <a:pPr lvl="1"/>
            <a:r>
              <a:rPr lang="en-US" dirty="0"/>
              <a:t>Option 1: Use the L-SIG length along with N_LTF and number of EHT-SIG symbols to tell that there is no data in this packet</a:t>
            </a:r>
          </a:p>
          <a:p>
            <a:pPr lvl="2"/>
            <a:r>
              <a:rPr lang="en-US" dirty="0"/>
              <a:t>Similar way is used by 11ax and 11ac</a:t>
            </a:r>
          </a:p>
          <a:p>
            <a:pPr lvl="1"/>
            <a:r>
              <a:rPr lang="en-US" dirty="0"/>
              <a:t>Option 2: Set the EHT-SIG MCS to 0 and number of EHT-SIG symbols to 1</a:t>
            </a:r>
          </a:p>
          <a:p>
            <a:pPr lvl="1"/>
            <a:r>
              <a:rPr lang="en-US" dirty="0"/>
              <a:t>Option 3: Use a state of the compression mode field to signal an NDP</a:t>
            </a:r>
          </a:p>
          <a:p>
            <a:pPr lvl="1"/>
            <a:endParaRPr lang="en-US" dirty="0"/>
          </a:p>
          <a:p>
            <a:r>
              <a:rPr lang="en-US" dirty="0"/>
              <a:t>Main message: Don’t need an explicit bit for signaling an NDP</a:t>
            </a:r>
          </a:p>
          <a:p>
            <a:pPr lvl="1"/>
            <a:endParaRPr lang="en-US" dirty="0"/>
          </a:p>
        </p:txBody>
      </p:sp>
      <p:sp>
        <p:nvSpPr>
          <p:cNvPr id="4" name="Date Placeholder 3">
            <a:extLst>
              <a:ext uri="{FF2B5EF4-FFF2-40B4-BE49-F238E27FC236}">
                <a16:creationId xmlns:a16="http://schemas.microsoft.com/office/drawing/2014/main" id="{8CC83724-9498-471B-AF67-BE8843A2580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BA52D27-207D-4E36-8165-0AEB2E1C6C5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795B918-9514-46B6-9E21-A250DAE928E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spTree>
    <p:extLst>
      <p:ext uri="{BB962C8B-B14F-4D97-AF65-F5344CB8AC3E}">
        <p14:creationId xmlns:p14="http://schemas.microsoft.com/office/powerpoint/2010/main" val="3692020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9CE99-185A-4A47-B867-E6877FB4DAB8}"/>
              </a:ext>
            </a:extLst>
          </p:cNvPr>
          <p:cNvSpPr>
            <a:spLocks noGrp="1"/>
          </p:cNvSpPr>
          <p:nvPr>
            <p:ph type="title"/>
          </p:nvPr>
        </p:nvSpPr>
        <p:spPr/>
        <p:txBody>
          <a:bodyPr/>
          <a:lstStyle/>
          <a:p>
            <a:r>
              <a:rPr lang="en-US" dirty="0"/>
              <a:t>How to signal DUP mode?</a:t>
            </a:r>
          </a:p>
        </p:txBody>
      </p:sp>
      <p:sp>
        <p:nvSpPr>
          <p:cNvPr id="3" name="Content Placeholder 2">
            <a:extLst>
              <a:ext uri="{FF2B5EF4-FFF2-40B4-BE49-F238E27FC236}">
                <a16:creationId xmlns:a16="http://schemas.microsoft.com/office/drawing/2014/main" id="{0CA4A386-3E25-4673-A5CC-14EAF465A2E4}"/>
              </a:ext>
            </a:extLst>
          </p:cNvPr>
          <p:cNvSpPr>
            <a:spLocks noGrp="1"/>
          </p:cNvSpPr>
          <p:nvPr>
            <p:ph idx="1"/>
          </p:nvPr>
        </p:nvSpPr>
        <p:spPr/>
        <p:txBody>
          <a:bodyPr/>
          <a:lstStyle/>
          <a:p>
            <a:r>
              <a:rPr lang="en-US" dirty="0"/>
              <a:t>Two options</a:t>
            </a:r>
          </a:p>
          <a:p>
            <a:pPr lvl="1"/>
            <a:r>
              <a:rPr lang="en-US" dirty="0"/>
              <a:t>Option1: Use an un-used state of the EHT-SIG MCS field </a:t>
            </a:r>
          </a:p>
          <a:p>
            <a:pPr lvl="2"/>
            <a:r>
              <a:rPr lang="en-US" dirty="0"/>
              <a:t>Have 3 valid MCSs and the fourth un-used state can be used to signal DUP mode. In DUP mode, EHT-SIG MCS is fixed to MCS0.</a:t>
            </a:r>
          </a:p>
          <a:p>
            <a:pPr lvl="1"/>
            <a:r>
              <a:rPr lang="en-US" dirty="0"/>
              <a:t>Option 2: Use the last un-used state in the MCS field of the user field</a:t>
            </a:r>
          </a:p>
          <a:p>
            <a:pPr lvl="1"/>
            <a:endParaRPr lang="en-US" dirty="0"/>
          </a:p>
          <a:p>
            <a:r>
              <a:rPr lang="en-US" dirty="0"/>
              <a:t>Main message: An explicit bit is not needed for signaling the DUP mode</a:t>
            </a:r>
          </a:p>
          <a:p>
            <a:pPr lvl="1"/>
            <a:endParaRPr lang="en-US" dirty="0"/>
          </a:p>
          <a:p>
            <a:pPr lvl="1"/>
            <a:endParaRPr lang="en-US" dirty="0"/>
          </a:p>
        </p:txBody>
      </p:sp>
      <p:sp>
        <p:nvSpPr>
          <p:cNvPr id="4" name="Date Placeholder 3">
            <a:extLst>
              <a:ext uri="{FF2B5EF4-FFF2-40B4-BE49-F238E27FC236}">
                <a16:creationId xmlns:a16="http://schemas.microsoft.com/office/drawing/2014/main" id="{A44E6106-4782-4F7E-9715-8DCF9F894E1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AB08A1E5-4189-48B1-9DE3-85665F192C4B}"/>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8CC1606-0CC0-4020-B8D4-3FB49A0D8E2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spTree>
    <p:extLst>
      <p:ext uri="{BB962C8B-B14F-4D97-AF65-F5344CB8AC3E}">
        <p14:creationId xmlns:p14="http://schemas.microsoft.com/office/powerpoint/2010/main" val="23407631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2000" dirty="0"/>
              <a:t>Need 5 bits to indicate the allowed punctured patterns of the entire PPDU BW in 11be (covers all the non-OFDMA puncturing modes)</a:t>
            </a:r>
          </a:p>
          <a:p>
            <a:endParaRPr lang="en-US" sz="20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a:p>
        </p:txBody>
      </p:sp>
      <p:graphicFrame>
        <p:nvGraphicFramePr>
          <p:cNvPr id="7" name="Table 6">
            <a:extLst>
              <a:ext uri="{FF2B5EF4-FFF2-40B4-BE49-F238E27FC236}">
                <a16:creationId xmlns:a16="http://schemas.microsoft.com/office/drawing/2014/main" id="{F0D90588-C1BA-4B36-84D1-E5C502CEECAC}"/>
              </a:ext>
            </a:extLst>
          </p:cNvPr>
          <p:cNvGraphicFramePr>
            <a:graphicFrameLocks noGrp="1"/>
          </p:cNvGraphicFramePr>
          <p:nvPr/>
        </p:nvGraphicFramePr>
        <p:xfrm>
          <a:off x="696913" y="2780928"/>
          <a:ext cx="7759700" cy="3333750"/>
        </p:xfrm>
        <a:graphic>
          <a:graphicData uri="http://schemas.openxmlformats.org/drawingml/2006/table">
            <a:tbl>
              <a:tblPr firstRow="1" firstCol="1" bandRow="1">
                <a:tableStyleId>{5C22544A-7EE6-4342-B048-85BDC9FD1C3A}</a:tableStyleId>
              </a:tblPr>
              <a:tblGrid>
                <a:gridCol w="922759">
                  <a:extLst>
                    <a:ext uri="{9D8B030D-6E8A-4147-A177-3AD203B41FA5}">
                      <a16:colId xmlns:a16="http://schemas.microsoft.com/office/drawing/2014/main" val="3402641882"/>
                    </a:ext>
                  </a:extLst>
                </a:gridCol>
                <a:gridCol w="1656184">
                  <a:extLst>
                    <a:ext uri="{9D8B030D-6E8A-4147-A177-3AD203B41FA5}">
                      <a16:colId xmlns:a16="http://schemas.microsoft.com/office/drawing/2014/main" val="3597520511"/>
                    </a:ext>
                  </a:extLst>
                </a:gridCol>
                <a:gridCol w="1008112">
                  <a:extLst>
                    <a:ext uri="{9D8B030D-6E8A-4147-A177-3AD203B41FA5}">
                      <a16:colId xmlns:a16="http://schemas.microsoft.com/office/drawing/2014/main" val="813033401"/>
                    </a:ext>
                  </a:extLst>
                </a:gridCol>
                <a:gridCol w="4172645">
                  <a:extLst>
                    <a:ext uri="{9D8B030D-6E8A-4147-A177-3AD203B41FA5}">
                      <a16:colId xmlns:a16="http://schemas.microsoft.com/office/drawing/2014/main" val="3970537466"/>
                    </a:ext>
                  </a:extLst>
                </a:gridCol>
              </a:tblGrid>
              <a:tr h="190500">
                <a:tc>
                  <a:txBody>
                    <a:bodyPr/>
                    <a:lstStyle/>
                    <a:p>
                      <a:pPr algn="ctr" fontAlgn="ctr"/>
                      <a:r>
                        <a:rPr lang="en-US" sz="1400" u="none" strike="noStrike" dirty="0">
                          <a:effectLst/>
                        </a:rPr>
                        <a:t>PPDU BW</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Cases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of Entires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Note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2105736"/>
                  </a:ext>
                </a:extLst>
              </a:tr>
              <a:tr h="190500">
                <a:tc rowSpan="3">
                  <a:txBody>
                    <a:bodyPr/>
                    <a:lstStyle/>
                    <a:p>
                      <a:pPr algn="ctr" fontAlgn="ctr"/>
                      <a:r>
                        <a:rPr lang="en-US" sz="1400" u="none" strike="noStrike">
                          <a:effectLst/>
                        </a:rPr>
                        <a:t>80MHz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80615970"/>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92338376"/>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2185496"/>
                  </a:ext>
                </a:extLst>
              </a:tr>
              <a:tr h="190500">
                <a:tc rowSpan="4">
                  <a:txBody>
                    <a:bodyPr/>
                    <a:lstStyle/>
                    <a:p>
                      <a:pPr algn="ctr" fontAlgn="ctr"/>
                      <a:r>
                        <a:rPr lang="en-US" sz="1400" u="none" strike="noStrike">
                          <a:effectLst/>
                        </a:rPr>
                        <a:t>160MHz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4406781"/>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0750999"/>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2263880"/>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8455221"/>
                  </a:ext>
                </a:extLst>
              </a:tr>
              <a:tr h="190500">
                <a:tc rowSpan="6">
                  <a:txBody>
                    <a:bodyPr/>
                    <a:lstStyle/>
                    <a:p>
                      <a:pPr algn="ctr" fontAlgn="ctr"/>
                      <a:r>
                        <a:rPr lang="en-US" sz="1400" u="none" strike="noStrike">
                          <a:effectLst/>
                        </a:rPr>
                        <a:t>320MHz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7979816"/>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7610952"/>
                  </a:ext>
                </a:extLst>
              </a:tr>
              <a:tr h="190500">
                <a:tc vMerge="1">
                  <a:txBody>
                    <a:bodyPr/>
                    <a:lstStyle/>
                    <a:p>
                      <a:endParaRPr lang="en-US"/>
                    </a:p>
                  </a:txBody>
                  <a:tcPr/>
                </a:tc>
                <a:tc>
                  <a:txBody>
                    <a:bodyPr/>
                    <a:lstStyle/>
                    <a:p>
                      <a:pPr algn="ctr" fontAlgn="ctr"/>
                      <a:r>
                        <a:rPr lang="en-US" sz="1400" u="none" strike="noStrike">
                          <a:effectLst/>
                        </a:rPr>
                        <a:t>80MHz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de-DE" sz="1400" u="none" strike="noStrike" dirty="0">
                          <a:effectLst/>
                        </a:rPr>
                        <a:t>240/160+80MHz: [1 1 1 x], [1 1 x 1], [1 x 1 1], [x 1 1 1]</a:t>
                      </a:r>
                      <a:endParaRPr lang="de-DE"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5380200"/>
                  </a:ext>
                </a:extLst>
              </a:tr>
              <a:tr h="190500">
                <a:tc vMerge="1">
                  <a:txBody>
                    <a:bodyPr/>
                    <a:lstStyle/>
                    <a:p>
                      <a:endParaRPr lang="en-US"/>
                    </a:p>
                  </a:txBody>
                  <a:tcPr/>
                </a:tc>
                <a:tc>
                  <a:txBody>
                    <a:bodyPr/>
                    <a:lstStyle/>
                    <a:p>
                      <a:pPr algn="ctr" fontAlgn="ctr"/>
                      <a:r>
                        <a:rPr lang="en-US" sz="1400" u="none" strike="noStrike" dirty="0">
                          <a:effectLst/>
                        </a:rPr>
                        <a:t>320-80-40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12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dirty="0">
                          <a:effectLst/>
                        </a:rPr>
                        <a:t>For each contiguous 240MHz ([1 1 1 1 1 1 x x] and [x </a:t>
                      </a:r>
                      <a:r>
                        <a:rPr lang="en-US" sz="1400" u="none" strike="noStrike" dirty="0" err="1">
                          <a:effectLst/>
                        </a:rPr>
                        <a:t>x</a:t>
                      </a:r>
                      <a:r>
                        <a:rPr lang="en-US" sz="1400" u="none" strike="noStrike" dirty="0">
                          <a:effectLst/>
                        </a:rPr>
                        <a:t> 1 1 1 1 1 1]), one out of six 40MHz may be punctured</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1199405"/>
                  </a:ext>
                </a:extLst>
              </a:tr>
              <a:tr h="190500">
                <a:tc vMerge="1">
                  <a:txBody>
                    <a:bodyPr/>
                    <a:lstStyle/>
                    <a:p>
                      <a:endParaRPr lang="en-US"/>
                    </a:p>
                  </a:txBody>
                  <a:tcPr/>
                </a:tc>
                <a:tc>
                  <a:txBody>
                    <a:bodyPr/>
                    <a:lstStyle/>
                    <a:p>
                      <a:pPr algn="ctr" fontAlgn="ctr"/>
                      <a:r>
                        <a:rPr lang="en-US" sz="1400" u="none" strike="noStrike" dirty="0">
                          <a:effectLst/>
                        </a:rPr>
                        <a:t>320-80-80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5</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dirty="0">
                          <a:effectLst/>
                        </a:rPr>
                        <a:t>[1 1 x x], [1 x 1 x], [x 1 1 x], [x 1 x 1], [x </a:t>
                      </a:r>
                      <a:r>
                        <a:rPr lang="en-US" sz="1400" u="none" strike="noStrike" dirty="0" err="1">
                          <a:effectLst/>
                        </a:rPr>
                        <a:t>x</a:t>
                      </a:r>
                      <a:r>
                        <a:rPr lang="en-US" sz="1400" u="none" strike="noStrike" dirty="0">
                          <a:effectLst/>
                        </a:rPr>
                        <a:t> 1 1]</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52564807"/>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30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8570368"/>
                  </a:ext>
                </a:extLst>
              </a:tr>
            </a:tbl>
          </a:graphicData>
        </a:graphic>
      </p:graphicFrame>
    </p:spTree>
    <p:extLst>
      <p:ext uri="{BB962C8B-B14F-4D97-AF65-F5344CB8AC3E}">
        <p14:creationId xmlns:p14="http://schemas.microsoft.com/office/powerpoint/2010/main" val="4181544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996B-B946-4EAA-ADF2-E40DCC2D90DD}"/>
              </a:ext>
            </a:extLst>
          </p:cNvPr>
          <p:cNvSpPr>
            <a:spLocks noGrp="1"/>
          </p:cNvSpPr>
          <p:nvPr>
            <p:ph type="title"/>
          </p:nvPr>
        </p:nvSpPr>
        <p:spPr/>
        <p:txBody>
          <a:bodyPr/>
          <a:lstStyle/>
          <a:p>
            <a:r>
              <a:rPr lang="en-US" dirty="0"/>
              <a:t>EHT-SIG Common Field Coding</a:t>
            </a:r>
          </a:p>
        </p:txBody>
      </p:sp>
      <p:sp>
        <p:nvSpPr>
          <p:cNvPr id="4" name="Date Placeholder 3">
            <a:extLst>
              <a:ext uri="{FF2B5EF4-FFF2-40B4-BE49-F238E27FC236}">
                <a16:creationId xmlns:a16="http://schemas.microsoft.com/office/drawing/2014/main" id="{48F440D0-D488-44F4-A258-D531D0E3A9AC}"/>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3D6245-B15D-4E8B-90B8-80881893B1F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BE002E5-E02D-41CA-AB05-61DD9D15584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a:p>
        </p:txBody>
      </p:sp>
      <p:graphicFrame>
        <p:nvGraphicFramePr>
          <p:cNvPr id="12" name="Table 11">
            <a:extLst>
              <a:ext uri="{FF2B5EF4-FFF2-40B4-BE49-F238E27FC236}">
                <a16:creationId xmlns:a16="http://schemas.microsoft.com/office/drawing/2014/main" id="{47DB56B3-EBA5-40C7-BF7E-3461BEB9AB64}"/>
              </a:ext>
            </a:extLst>
          </p:cNvPr>
          <p:cNvGraphicFramePr>
            <a:graphicFrameLocks noGrp="1"/>
          </p:cNvGraphicFramePr>
          <p:nvPr>
            <p:extLst>
              <p:ext uri="{D42A27DB-BD31-4B8C-83A1-F6EECF244321}">
                <p14:modId xmlns:p14="http://schemas.microsoft.com/office/powerpoint/2010/main" val="2043421705"/>
              </p:ext>
            </p:extLst>
          </p:nvPr>
        </p:nvGraphicFramePr>
        <p:xfrm>
          <a:off x="684214" y="2025832"/>
          <a:ext cx="7772398" cy="3453305"/>
        </p:xfrm>
        <a:graphic>
          <a:graphicData uri="http://schemas.openxmlformats.org/drawingml/2006/table">
            <a:tbl>
              <a:tblPr/>
              <a:tblGrid>
                <a:gridCol w="1007466">
                  <a:extLst>
                    <a:ext uri="{9D8B030D-6E8A-4147-A177-3AD203B41FA5}">
                      <a16:colId xmlns:a16="http://schemas.microsoft.com/office/drawing/2014/main" val="1750466571"/>
                    </a:ext>
                  </a:extLst>
                </a:gridCol>
                <a:gridCol w="720080">
                  <a:extLst>
                    <a:ext uri="{9D8B030D-6E8A-4147-A177-3AD203B41FA5}">
                      <a16:colId xmlns:a16="http://schemas.microsoft.com/office/drawing/2014/main" val="2923634734"/>
                    </a:ext>
                  </a:extLst>
                </a:gridCol>
                <a:gridCol w="3392347">
                  <a:extLst>
                    <a:ext uri="{9D8B030D-6E8A-4147-A177-3AD203B41FA5}">
                      <a16:colId xmlns:a16="http://schemas.microsoft.com/office/drawing/2014/main" val="3249278847"/>
                    </a:ext>
                  </a:extLst>
                </a:gridCol>
                <a:gridCol w="530501">
                  <a:extLst>
                    <a:ext uri="{9D8B030D-6E8A-4147-A177-3AD203B41FA5}">
                      <a16:colId xmlns:a16="http://schemas.microsoft.com/office/drawing/2014/main" val="4138430598"/>
                    </a:ext>
                  </a:extLst>
                </a:gridCol>
                <a:gridCol w="530501">
                  <a:extLst>
                    <a:ext uri="{9D8B030D-6E8A-4147-A177-3AD203B41FA5}">
                      <a16:colId xmlns:a16="http://schemas.microsoft.com/office/drawing/2014/main" val="3950669698"/>
                    </a:ext>
                  </a:extLst>
                </a:gridCol>
                <a:gridCol w="530501">
                  <a:extLst>
                    <a:ext uri="{9D8B030D-6E8A-4147-A177-3AD203B41FA5}">
                      <a16:colId xmlns:a16="http://schemas.microsoft.com/office/drawing/2014/main" val="3773017727"/>
                    </a:ext>
                  </a:extLst>
                </a:gridCol>
                <a:gridCol w="530501">
                  <a:extLst>
                    <a:ext uri="{9D8B030D-6E8A-4147-A177-3AD203B41FA5}">
                      <a16:colId xmlns:a16="http://schemas.microsoft.com/office/drawing/2014/main" val="931862321"/>
                    </a:ext>
                  </a:extLst>
                </a:gridCol>
                <a:gridCol w="530501">
                  <a:extLst>
                    <a:ext uri="{9D8B030D-6E8A-4147-A177-3AD203B41FA5}">
                      <a16:colId xmlns:a16="http://schemas.microsoft.com/office/drawing/2014/main" val="2330082215"/>
                    </a:ext>
                  </a:extLst>
                </a:gridCol>
              </a:tblGrid>
              <a:tr h="315097">
                <a:tc>
                  <a:txBody>
                    <a:bodyPr/>
                    <a:lstStyle/>
                    <a:p>
                      <a:pPr algn="ctr" fontAlgn="ctr"/>
                      <a:r>
                        <a:rPr lang="en-US" sz="1200" b="1" i="0" u="none" strike="noStrike" dirty="0">
                          <a:solidFill>
                            <a:srgbClr val="000000"/>
                          </a:solidFill>
                          <a:effectLst/>
                          <a:latin typeface="Times New Roman" panose="02020603050405020304" pitchFamily="18" charset="0"/>
                        </a:rPr>
                        <a:t>Compression Mode</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Subfield in EHT-SIG Common Field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40MHz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80MHz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160MHz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320MHz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569967"/>
                  </a:ext>
                </a:extLst>
              </a:tr>
              <a:tr h="165841">
                <a:tc rowSpan="6">
                  <a:txBody>
                    <a:bodyPr/>
                    <a:lstStyle/>
                    <a:p>
                      <a:pPr algn="ctr" fontAlgn="ctr"/>
                      <a:r>
                        <a:rPr lang="en-US" sz="1200" b="0" i="0" u="none" strike="noStrike" dirty="0">
                          <a:solidFill>
                            <a:srgbClr val="000000"/>
                          </a:solidFill>
                          <a:effectLst/>
                          <a:latin typeface="Times New Roman" panose="02020603050405020304" pitchFamily="18" charset="0"/>
                        </a:rPr>
                        <a:t>Non-OFDMA</a:t>
                      </a:r>
                    </a:p>
                    <a:p>
                      <a:pPr algn="ctr" fontAlgn="ctr"/>
                      <a:r>
                        <a:rPr lang="en-US" sz="1200" b="0" i="0" u="none" strike="noStrike" dirty="0">
                          <a:solidFill>
                            <a:srgbClr val="000000"/>
                          </a:solidFill>
                          <a:effectLst/>
                          <a:latin typeface="Times New Roman" panose="02020603050405020304" pitchFamily="18" charset="0"/>
                        </a:rPr>
                        <a:t>(Includes SU, non-OFDMA MU-MIMO, </a:t>
                      </a:r>
                      <a:r>
                        <a:rPr lang="en-US" sz="1200" b="0" i="0" u="none" strike="noStrike" dirty="0" err="1">
                          <a:solidFill>
                            <a:srgbClr val="000000"/>
                          </a:solidFill>
                          <a:effectLst/>
                          <a:latin typeface="Times New Roman" panose="02020603050405020304" pitchFamily="18" charset="0"/>
                        </a:rPr>
                        <a:t>DUPed</a:t>
                      </a:r>
                      <a:r>
                        <a:rPr lang="en-US" sz="1200" b="0" i="0" u="none" strike="noStrike" dirty="0">
                          <a:solidFill>
                            <a:srgbClr val="000000"/>
                          </a:solidFill>
                          <a:effectLst/>
                          <a:latin typeface="Times New Roman" panose="02020603050405020304" pitchFamily="18" charset="0"/>
                        </a:rPr>
                        <a:t> SU)</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2788893"/>
                  </a:ext>
                </a:extLst>
              </a:tr>
              <a:tr h="236549">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880764"/>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37951"/>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106565"/>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295643"/>
                  </a:ext>
                </a:extLst>
              </a:tr>
              <a:tr h="165841">
                <a:tc vMerge="1">
                  <a:txBody>
                    <a:bodyPr/>
                    <a:lstStyle/>
                    <a:p>
                      <a:endParaRPr lang="en-US"/>
                    </a:p>
                  </a:txBody>
                  <a:tcPr/>
                </a:tc>
                <a:tc gridSpan="2">
                  <a:txBody>
                    <a:bodyPr/>
                    <a:lstStyle/>
                    <a:p>
                      <a:pPr algn="ctr" fontAlgn="ctr"/>
                      <a:r>
                        <a:rPr lang="en-US" sz="1200" b="0" i="1" u="none" strike="noStrike" dirty="0">
                          <a:solidFill>
                            <a:srgbClr val="000000"/>
                          </a:solidFill>
                          <a:effectLst/>
                          <a:latin typeface="Times New Roman" panose="02020603050405020304" pitchFamily="18" charset="0"/>
                        </a:rPr>
                        <a:t>Code Block Size in One Content Channel (including </a:t>
                      </a:r>
                      <a:r>
                        <a:rPr lang="en-US" sz="1200" b="0" i="1" u="none" strike="noStrike" dirty="0">
                          <a:solidFill>
                            <a:srgbClr val="FF0000"/>
                          </a:solidFill>
                          <a:effectLst/>
                          <a:latin typeface="Times New Roman" panose="02020603050405020304" pitchFamily="18" charset="0"/>
                        </a:rPr>
                        <a:t>1 user field</a:t>
                      </a:r>
                      <a:r>
                        <a:rPr lang="en-US" sz="1200" b="0" i="1" u="none" strike="noStrike" dirty="0">
                          <a:solidFill>
                            <a:srgbClr val="000000"/>
                          </a:solidFill>
                          <a:effectLst/>
                          <a:latin typeface="Times New Roman" panose="02020603050405020304" pitchFamily="18" charset="0"/>
                        </a:rPr>
                        <a:t>,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521163"/>
                  </a:ext>
                </a:extLst>
              </a:tr>
              <a:tr h="165841">
                <a:tc rowSpan="7">
                  <a:txBody>
                    <a:bodyPr/>
                    <a:lstStyle/>
                    <a:p>
                      <a:pPr algn="ctr" fontAlgn="ctr"/>
                      <a:r>
                        <a:rPr lang="en-US" sz="1200" b="0" i="0" u="none" strike="noStrike" dirty="0">
                          <a:solidFill>
                            <a:srgbClr val="000000"/>
                          </a:solidFill>
                          <a:effectLst/>
                          <a:latin typeface="Times New Roman" panose="02020603050405020304" pitchFamily="18" charset="0"/>
                        </a:rPr>
                        <a:t>Uncompressed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433472"/>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Odd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470622"/>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562760"/>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Even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983512"/>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53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89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177909"/>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#1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9895736"/>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#2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64</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449381"/>
                  </a:ext>
                </a:extLst>
              </a:tr>
            </a:tbl>
          </a:graphicData>
        </a:graphic>
      </p:graphicFrame>
    </p:spTree>
    <p:extLst>
      <p:ext uri="{BB962C8B-B14F-4D97-AF65-F5344CB8AC3E}">
        <p14:creationId xmlns:p14="http://schemas.microsoft.com/office/powerpoint/2010/main" val="3003998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E30D6-4368-4A58-8D23-1D3423204202}"/>
              </a:ext>
            </a:extLst>
          </p:cNvPr>
          <p:cNvSpPr>
            <a:spLocks noGrp="1"/>
          </p:cNvSpPr>
          <p:nvPr>
            <p:ph type="title"/>
          </p:nvPr>
        </p:nvSpPr>
        <p:spPr/>
        <p:txBody>
          <a:bodyPr/>
          <a:lstStyle/>
          <a:p>
            <a:r>
              <a:rPr lang="en-US" dirty="0"/>
              <a:t>Background: Punctured Channel Indication</a:t>
            </a:r>
          </a:p>
        </p:txBody>
      </p:sp>
      <p:sp>
        <p:nvSpPr>
          <p:cNvPr id="3" name="Content Placeholder 2">
            <a:extLst>
              <a:ext uri="{FF2B5EF4-FFF2-40B4-BE49-F238E27FC236}">
                <a16:creationId xmlns:a16="http://schemas.microsoft.com/office/drawing/2014/main" id="{DEC25912-FAAC-4FD0-9749-56E30540D310}"/>
              </a:ext>
            </a:extLst>
          </p:cNvPr>
          <p:cNvSpPr>
            <a:spLocks noGrp="1"/>
          </p:cNvSpPr>
          <p:nvPr>
            <p:ph idx="1"/>
          </p:nvPr>
        </p:nvSpPr>
        <p:spPr/>
        <p:txBody>
          <a:bodyPr/>
          <a:lstStyle/>
          <a:p>
            <a:r>
              <a:rPr lang="en-US" altLang="zh-CN" sz="1800" dirty="0"/>
              <a:t>Previous motions</a:t>
            </a:r>
          </a:p>
          <a:p>
            <a:pPr lvl="1"/>
            <a:r>
              <a:rPr lang="en-US" altLang="zh-CN" sz="1400" i="1" dirty="0"/>
              <a:t>802.11be signaling in U-SIG for BW/puncturing information in every non-punctured 20 MHz of an 80 MHz segment shall allow even an OBSS or unassociated device to decode the puncturing pattern of at least the specific 80 MHz that contains the 20 </a:t>
            </a:r>
            <a:r>
              <a:rPr lang="en-US" altLang="zh-CN" sz="1400" i="1" dirty="0" err="1"/>
              <a:t>MHz.</a:t>
            </a:r>
            <a:r>
              <a:rPr lang="en-US" altLang="zh-CN" sz="1400" i="1" dirty="0"/>
              <a:t> </a:t>
            </a:r>
          </a:p>
          <a:p>
            <a:pPr lvl="2"/>
            <a:r>
              <a:rPr lang="en-US" altLang="zh-CN" sz="1200" i="1" dirty="0"/>
              <a:t>[Motion 113, [9] and [46]]</a:t>
            </a:r>
          </a:p>
          <a:p>
            <a:pPr lvl="1"/>
            <a:r>
              <a:rPr lang="en-GB" altLang="zh-CN" sz="1400" i="1" dirty="0"/>
              <a:t>802.11be supports BW field which does not include puncturing information. </a:t>
            </a:r>
            <a:endParaRPr lang="zh-CN" altLang="zh-CN" sz="1400" i="1" dirty="0"/>
          </a:p>
          <a:p>
            <a:pPr lvl="2"/>
            <a:r>
              <a:rPr lang="en-GB" altLang="zh-CN" sz="1200" i="1" dirty="0"/>
              <a:t>[Motion 112, #SP29, </a:t>
            </a:r>
            <a:r>
              <a:rPr lang="en-US" altLang="zh-CN" sz="1200" i="1" dirty="0"/>
              <a:t>[9]</a:t>
            </a:r>
            <a:r>
              <a:rPr lang="en-GB" altLang="zh-CN" sz="1200" i="1" dirty="0"/>
              <a:t> and </a:t>
            </a:r>
            <a:r>
              <a:rPr lang="en-US" altLang="zh-CN" sz="1200" i="1" dirty="0"/>
              <a:t>[46]</a:t>
            </a:r>
            <a:r>
              <a:rPr lang="en-GB" altLang="zh-CN" sz="1200" i="1" dirty="0"/>
              <a:t>]</a:t>
            </a:r>
          </a:p>
          <a:p>
            <a:endParaRPr lang="en-GB" altLang="zh-CN" sz="1800" dirty="0"/>
          </a:p>
          <a:p>
            <a:r>
              <a:rPr lang="en-GB" altLang="zh-CN" sz="1800" dirty="0"/>
              <a:t>Based on above motions, U-SIG should be able to convey the preamble puncturing pattern of the relevant 80MHz to even an OBSS device </a:t>
            </a:r>
          </a:p>
          <a:p>
            <a:endParaRPr lang="en-GB" altLang="zh-CN" sz="1800" dirty="0"/>
          </a:p>
          <a:p>
            <a:r>
              <a:rPr lang="en-GB" altLang="zh-CN" sz="1800" dirty="0"/>
              <a:t>In next slide, we propose a design which achieves this while keeping the signalling overhead low</a:t>
            </a:r>
          </a:p>
          <a:p>
            <a:pPr lvl="1"/>
            <a:r>
              <a:rPr lang="en-GB" altLang="zh-CN" sz="1400" dirty="0"/>
              <a:t>Note that low overhead for puncturing indication is desirable if we want to keep the EHT-SIG field length to 2 symbols for MCS0 SU transmissions </a:t>
            </a:r>
            <a:r>
              <a:rPr lang="en-GB" altLang="zh-CN" sz="1400" dirty="0">
                <a:sym typeface="Wingdings" panose="05000000000000000000" pitchFamily="2" charset="2"/>
              </a:rPr>
              <a:t> More on this later</a:t>
            </a:r>
            <a:r>
              <a:rPr lang="en-GB" altLang="zh-CN" sz="1400" dirty="0"/>
              <a:t> </a:t>
            </a:r>
            <a:endParaRPr lang="zh-CN" altLang="zh-CN" sz="1400" dirty="0"/>
          </a:p>
          <a:p>
            <a:endParaRPr lang="en-US" dirty="0"/>
          </a:p>
        </p:txBody>
      </p:sp>
      <p:sp>
        <p:nvSpPr>
          <p:cNvPr id="4" name="Date Placeholder 3">
            <a:extLst>
              <a:ext uri="{FF2B5EF4-FFF2-40B4-BE49-F238E27FC236}">
                <a16:creationId xmlns:a16="http://schemas.microsoft.com/office/drawing/2014/main" id="{1071F19D-7ED5-404A-B20C-F508621B08D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2B074FA5-1B91-4745-B08C-BB9EF9C3F3C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6156868-7B60-436C-9AC3-6C1C8FF8ED4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643007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Design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1800" dirty="0"/>
              <a:t>A single version dependent 6-bit (5 bit plus 1 reserved)field which conveys </a:t>
            </a:r>
          </a:p>
          <a:p>
            <a:pPr lvl="1"/>
            <a:r>
              <a:rPr lang="en-US" sz="1400" dirty="0"/>
              <a:t>For non-OFDMA cases, the global puncturing information of entire PPDU BW for 11be</a:t>
            </a:r>
          </a:p>
          <a:p>
            <a:pPr lvl="2"/>
            <a:r>
              <a:rPr lang="en-US" sz="1200" dirty="0"/>
              <a:t>BW dependent table shown in Appendix</a:t>
            </a:r>
          </a:p>
          <a:p>
            <a:pPr lvl="1"/>
            <a:r>
              <a:rPr lang="en-US" sz="1400" dirty="0"/>
              <a:t>For OFDMA cases, the puncturing pattern of the current 80MHz</a:t>
            </a:r>
          </a:p>
          <a:p>
            <a:pPr lvl="2"/>
            <a:r>
              <a:rPr lang="en-US" sz="1100" dirty="0"/>
              <a:t>4 bits per 80MHz (simple bit-map)</a:t>
            </a:r>
          </a:p>
          <a:p>
            <a:pPr lvl="1"/>
            <a:r>
              <a:rPr lang="en-US" sz="1400" dirty="0"/>
              <a:t>Enables OBSS devices to get puncturing info of the 80MHz being monitored in both cases</a:t>
            </a:r>
          </a:p>
          <a:p>
            <a:pPr lvl="1"/>
            <a:endParaRPr lang="en-US" sz="1400" dirty="0"/>
          </a:p>
          <a:p>
            <a:r>
              <a:rPr lang="en-US" sz="1800" dirty="0"/>
              <a:t>Desirable traits of this proposal due to efficient signaling</a:t>
            </a:r>
          </a:p>
          <a:p>
            <a:pPr lvl="1"/>
            <a:r>
              <a:rPr lang="en-US" sz="1400" dirty="0"/>
              <a:t>One reserved bit to leave room for future expansion of non-OFDMA puncturing modes</a:t>
            </a:r>
          </a:p>
          <a:p>
            <a:pPr lvl="1"/>
            <a:r>
              <a:rPr lang="en-US" sz="1400" dirty="0"/>
              <a:t>Leaves room in U-SIG to accommodate additional </a:t>
            </a:r>
            <a:r>
              <a:rPr lang="en-US" sz="1400" dirty="0" err="1"/>
              <a:t>TxOP</a:t>
            </a:r>
            <a:r>
              <a:rPr lang="en-US" sz="1400" dirty="0"/>
              <a:t>/BSS Color bits if needed</a:t>
            </a:r>
          </a:p>
          <a:p>
            <a:pPr lvl="1"/>
            <a:r>
              <a:rPr lang="en-US" sz="1400" dirty="0"/>
              <a:t>Ability to reduce EHT-SIG MCS0 overhead to 2 symbols for SU transmissions</a:t>
            </a:r>
          </a:p>
          <a:p>
            <a:pPr lvl="1"/>
            <a:endParaRPr lang="en-US" sz="1400" dirty="0"/>
          </a:p>
          <a:p>
            <a:r>
              <a:rPr lang="en-US" sz="1800" dirty="0"/>
              <a:t>We will illustrate these traits in subsequent slides</a:t>
            </a:r>
          </a:p>
          <a:p>
            <a:pPr lvl="2"/>
            <a:endParaRPr lang="en-US" sz="6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61072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B9336-59A1-4CC3-A8F8-6A7FA430C7EB}"/>
              </a:ext>
            </a:extLst>
          </p:cNvPr>
          <p:cNvSpPr>
            <a:spLocks noGrp="1"/>
          </p:cNvSpPr>
          <p:nvPr>
            <p:ph type="title"/>
          </p:nvPr>
        </p:nvSpPr>
        <p:spPr>
          <a:xfrm>
            <a:off x="432842" y="548654"/>
            <a:ext cx="4169668" cy="1066800"/>
          </a:xfrm>
        </p:spPr>
        <p:txBody>
          <a:bodyPr/>
          <a:lstStyle/>
          <a:p>
            <a:r>
              <a:rPr lang="en-US" sz="2400" dirty="0"/>
              <a:t>U-SIG/EHT-SIG contents</a:t>
            </a:r>
          </a:p>
        </p:txBody>
      </p:sp>
      <p:sp>
        <p:nvSpPr>
          <p:cNvPr id="3" name="Content Placeholder 2">
            <a:extLst>
              <a:ext uri="{FF2B5EF4-FFF2-40B4-BE49-F238E27FC236}">
                <a16:creationId xmlns:a16="http://schemas.microsoft.com/office/drawing/2014/main" id="{902C0238-2EE5-4B6E-A934-08FCBD6CD9CD}"/>
              </a:ext>
            </a:extLst>
          </p:cNvPr>
          <p:cNvSpPr>
            <a:spLocks noGrp="1"/>
          </p:cNvSpPr>
          <p:nvPr>
            <p:ph idx="1"/>
          </p:nvPr>
        </p:nvSpPr>
        <p:spPr>
          <a:xfrm>
            <a:off x="549819" y="1340768"/>
            <a:ext cx="4169275" cy="4536504"/>
          </a:xfrm>
        </p:spPr>
        <p:txBody>
          <a:bodyPr/>
          <a:lstStyle/>
          <a:p>
            <a:r>
              <a:rPr lang="en-US" sz="1800" dirty="0"/>
              <a:t>5 bit punctured channel indication in version dependent section  in the U-SIG</a:t>
            </a:r>
          </a:p>
          <a:p>
            <a:pPr lvl="1"/>
            <a:r>
              <a:rPr lang="en-US" sz="1400" dirty="0"/>
              <a:t>1 reserved bit below it for future proofing</a:t>
            </a:r>
          </a:p>
          <a:p>
            <a:pPr marL="0" indent="0">
              <a:buNone/>
            </a:pPr>
            <a:endParaRPr lang="en-US" sz="1800" dirty="0"/>
          </a:p>
          <a:p>
            <a:r>
              <a:rPr lang="en-US" sz="1800" dirty="0"/>
              <a:t>6 reserved bits in U-SIG</a:t>
            </a:r>
          </a:p>
          <a:p>
            <a:pPr lvl="1"/>
            <a:r>
              <a:rPr lang="en-US" sz="1400" dirty="0"/>
              <a:t>Some of them can be moved to version independent section too</a:t>
            </a:r>
          </a:p>
          <a:p>
            <a:pPr lvl="1"/>
            <a:r>
              <a:rPr lang="en-US" sz="1400" dirty="0"/>
              <a:t>Can be used for additional </a:t>
            </a:r>
            <a:r>
              <a:rPr lang="en-US" sz="1400" dirty="0" err="1"/>
              <a:t>TxOP</a:t>
            </a:r>
            <a:r>
              <a:rPr lang="en-US" sz="1400" dirty="0"/>
              <a:t>/BSS Color bits</a:t>
            </a:r>
          </a:p>
          <a:p>
            <a:pPr lvl="1"/>
            <a:endParaRPr lang="en-US" sz="1400" dirty="0"/>
          </a:p>
          <a:p>
            <a:r>
              <a:rPr lang="en-US" sz="1800" dirty="0"/>
              <a:t>2 reserved bits in U-SIG overflow part of EHT-SIG-common</a:t>
            </a:r>
          </a:p>
          <a:p>
            <a:pPr lvl="1"/>
            <a:endParaRPr lang="en-US" sz="1800" dirty="0"/>
          </a:p>
          <a:p>
            <a:r>
              <a:rPr lang="en-US" sz="1800" dirty="0"/>
              <a:t>Overflow bits kept to 17 to make sure EHT-SIG can fit to 2 symbols at MCS0</a:t>
            </a:r>
          </a:p>
          <a:p>
            <a:pPr lvl="1"/>
            <a:r>
              <a:rPr lang="en-US" sz="1400" dirty="0"/>
              <a:t>More on this later</a:t>
            </a:r>
            <a:endParaRPr lang="en-US" sz="1800" dirty="0"/>
          </a:p>
          <a:p>
            <a:pPr marL="0" indent="0">
              <a:buNone/>
            </a:pPr>
            <a:endParaRPr lang="en-US" sz="1800" i="1" dirty="0">
              <a:solidFill>
                <a:srgbClr val="FF0000"/>
              </a:solidFill>
            </a:endParaRPr>
          </a:p>
          <a:p>
            <a:endParaRPr lang="en-US" sz="1800" dirty="0"/>
          </a:p>
          <a:p>
            <a:pPr marL="0" indent="0">
              <a:buNone/>
            </a:pPr>
            <a:endParaRPr lang="en-US" sz="1800" dirty="0"/>
          </a:p>
          <a:p>
            <a:endParaRPr lang="en-US" sz="1800" dirty="0"/>
          </a:p>
          <a:p>
            <a:endParaRPr lang="en-US" sz="1800" dirty="0"/>
          </a:p>
        </p:txBody>
      </p:sp>
      <p:sp>
        <p:nvSpPr>
          <p:cNvPr id="4" name="Date Placeholder 3">
            <a:extLst>
              <a:ext uri="{FF2B5EF4-FFF2-40B4-BE49-F238E27FC236}">
                <a16:creationId xmlns:a16="http://schemas.microsoft.com/office/drawing/2014/main" id="{8B02E27A-7521-4A33-9BD6-BA2C28A3F09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E7B7458-8FE0-41A3-A926-772DE66BE3D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4A30371-E8DD-401C-8DFA-2580154293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7" name="Table 6">
            <a:extLst>
              <a:ext uri="{FF2B5EF4-FFF2-40B4-BE49-F238E27FC236}">
                <a16:creationId xmlns:a16="http://schemas.microsoft.com/office/drawing/2014/main" id="{06C3FC70-1C05-4A0A-B3B6-402EBEEF5172}"/>
              </a:ext>
            </a:extLst>
          </p:cNvPr>
          <p:cNvGraphicFramePr>
            <a:graphicFrameLocks noGrp="1"/>
          </p:cNvGraphicFramePr>
          <p:nvPr>
            <p:extLst>
              <p:ext uri="{D42A27DB-BD31-4B8C-83A1-F6EECF244321}">
                <p14:modId xmlns:p14="http://schemas.microsoft.com/office/powerpoint/2010/main" val="1246899028"/>
              </p:ext>
            </p:extLst>
          </p:nvPr>
        </p:nvGraphicFramePr>
        <p:xfrm>
          <a:off x="4860032" y="634727"/>
          <a:ext cx="4104456" cy="5834859"/>
        </p:xfrm>
        <a:graphic>
          <a:graphicData uri="http://schemas.openxmlformats.org/drawingml/2006/table">
            <a:tbl>
              <a:tblPr firstRow="1" firstCol="1" bandRow="1">
                <a:tableStyleId>{5C22544A-7EE6-4342-B048-85BDC9FD1C3A}</a:tableStyleId>
              </a:tblPr>
              <a:tblGrid>
                <a:gridCol w="648072">
                  <a:extLst>
                    <a:ext uri="{9D8B030D-6E8A-4147-A177-3AD203B41FA5}">
                      <a16:colId xmlns:a16="http://schemas.microsoft.com/office/drawing/2014/main" val="1298476815"/>
                    </a:ext>
                  </a:extLst>
                </a:gridCol>
                <a:gridCol w="936104">
                  <a:extLst>
                    <a:ext uri="{9D8B030D-6E8A-4147-A177-3AD203B41FA5}">
                      <a16:colId xmlns:a16="http://schemas.microsoft.com/office/drawing/2014/main" val="2078225865"/>
                    </a:ext>
                  </a:extLst>
                </a:gridCol>
                <a:gridCol w="2088232">
                  <a:extLst>
                    <a:ext uri="{9D8B030D-6E8A-4147-A177-3AD203B41FA5}">
                      <a16:colId xmlns:a16="http://schemas.microsoft.com/office/drawing/2014/main" val="3790199128"/>
                    </a:ext>
                  </a:extLst>
                </a:gridCol>
                <a:gridCol w="432048">
                  <a:extLst>
                    <a:ext uri="{9D8B030D-6E8A-4147-A177-3AD203B41FA5}">
                      <a16:colId xmlns:a16="http://schemas.microsoft.com/office/drawing/2014/main" val="3185186252"/>
                    </a:ext>
                  </a:extLst>
                </a:gridCol>
              </a:tblGrid>
              <a:tr h="240795">
                <a:tc>
                  <a:txBody>
                    <a:bodyPr/>
                    <a:lstStyle/>
                    <a:p>
                      <a:pPr algn="ctr" fontAlgn="b"/>
                      <a:r>
                        <a:rPr lang="en-US" sz="1200" b="1" i="0" u="none" strike="noStrike" dirty="0">
                          <a:solidFill>
                            <a:schemeClr val="bg1"/>
                          </a:solidFill>
                          <a:effectLst/>
                          <a:latin typeface="Times New Roman" panose="02020603050405020304" pitchFamily="18" charset="0"/>
                        </a:rPr>
                        <a:t>Field</a:t>
                      </a:r>
                    </a:p>
                  </a:txBody>
                  <a:tcPr marL="9525" marR="9525" marT="9525" marB="0" anchor="b"/>
                </a:tc>
                <a:tc>
                  <a:txBody>
                    <a:bodyPr/>
                    <a:lstStyle/>
                    <a:p>
                      <a:pPr algn="ctr" fontAlgn="ctr"/>
                      <a:r>
                        <a:rPr lang="en-US" sz="1200" b="1" i="0" u="none" strike="noStrike" dirty="0">
                          <a:solidFill>
                            <a:schemeClr val="bg1"/>
                          </a:solidFill>
                          <a:effectLst/>
                          <a:latin typeface="Times New Roman" panose="02020603050405020304" pitchFamily="18" charset="0"/>
                        </a:rPr>
                        <a:t>Category</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Subfield</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Bits</a:t>
                      </a:r>
                    </a:p>
                  </a:txBody>
                  <a:tcPr marL="9525" marR="9525" marT="9525" marB="0" anchor="ctr"/>
                </a:tc>
                <a:extLst>
                  <a:ext uri="{0D108BD9-81ED-4DB2-BD59-A6C34878D82A}">
                    <a16:rowId xmlns:a16="http://schemas.microsoft.com/office/drawing/2014/main" val="1893332071"/>
                  </a:ext>
                </a:extLst>
              </a:tr>
              <a:tr h="133036">
                <a:tc rowSpan="15">
                  <a:txBody>
                    <a:bodyPr/>
                    <a:lstStyle/>
                    <a:p>
                      <a:pPr algn="ctr" fontAlgn="ctr"/>
                      <a:r>
                        <a:rPr lang="en-US" sz="1200" b="1" i="0" u="none" strike="noStrike" dirty="0">
                          <a:solidFill>
                            <a:schemeClr val="bg1"/>
                          </a:solidFill>
                          <a:effectLst/>
                          <a:latin typeface="Times New Roman" panose="02020603050405020304" pitchFamily="18" charset="0"/>
                        </a:rPr>
                        <a:t>U-SIG</a:t>
                      </a:r>
                    </a:p>
                  </a:txBody>
                  <a:tcPr marL="9525" marR="9525" marT="9525" marB="0" anchor="ctr"/>
                </a:tc>
                <a:tc rowSpan="5">
                  <a:txBody>
                    <a:bodyPr/>
                    <a:lstStyle/>
                    <a:p>
                      <a:pPr algn="ctr" fontAlgn="ctr"/>
                      <a:r>
                        <a:rPr lang="en-US" sz="1200" b="0" i="0" u="none" strike="noStrike">
                          <a:solidFill>
                            <a:srgbClr val="000000"/>
                          </a:solidFill>
                          <a:effectLst/>
                          <a:latin typeface="Times New Roman" panose="02020603050405020304" pitchFamily="18" charset="0"/>
                        </a:rPr>
                        <a:t>Version Independent </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Version identifier</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8638411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UL/DL</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21616927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chemeClr val="tx1"/>
                          </a:solidFill>
                          <a:effectLst/>
                          <a:latin typeface="Times New Roman" panose="02020603050405020304" pitchFamily="18" charset="0"/>
                        </a:rPr>
                        <a:t>BSS color</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02223528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TXOP</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934411080"/>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PPDU BW</a:t>
                      </a:r>
                    </a:p>
                  </a:txBody>
                  <a:tcPr marL="9525" marR="9525" marT="9525" marB="0" anchor="ctr"/>
                </a:tc>
                <a:tc>
                  <a:txBody>
                    <a:bodyPr/>
                    <a:lstStyle/>
                    <a:p>
                      <a:pPr algn="ctr" rtl="0" fontAlgn="ctr"/>
                      <a:r>
                        <a:rPr lang="en-US" sz="1200" b="0" i="0" u="none" strike="noStrike">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637038376"/>
                  </a:ext>
                </a:extLst>
              </a:tr>
              <a:tr h="133036">
                <a:tc vMerge="1">
                  <a:txBody>
                    <a:bodyPr/>
                    <a:lstStyle/>
                    <a:p>
                      <a:endParaRPr lang="en-US"/>
                    </a:p>
                  </a:txBody>
                  <a:tcPr/>
                </a:tc>
                <a:tc rowSpan="7">
                  <a:txBody>
                    <a:bodyPr/>
                    <a:lstStyle/>
                    <a:p>
                      <a:pPr algn="ctr" fontAlgn="ctr"/>
                      <a:r>
                        <a:rPr lang="en-US" sz="1200" b="0" i="0" u="none" strike="noStrike" dirty="0">
                          <a:solidFill>
                            <a:srgbClr val="000000"/>
                          </a:solidFill>
                          <a:effectLst/>
                          <a:latin typeface="Times New Roman" panose="02020603050405020304" pitchFamily="18" charset="0"/>
                        </a:rPr>
                        <a:t>Version Dependent</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Punctured channel indication(global for non-OFDMA)</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326446859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 </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31322724"/>
                  </a:ext>
                </a:extLst>
              </a:tr>
              <a:tr h="133036">
                <a:tc vMerge="1">
                  <a:txBody>
                    <a:bodyPr/>
                    <a:lstStyle/>
                    <a:p>
                      <a:endParaRPr lang="en-US"/>
                    </a:p>
                  </a:txBody>
                  <a:tcPr/>
                </a:tc>
                <a:tc vMerge="1">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PPDU format</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77883633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565190744"/>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EHT-SIG MCS</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65861346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Number of EHT-SIG symbols</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41368694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EHT-SIG Compression</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1097727998"/>
                  </a:ext>
                </a:extLst>
              </a:tr>
              <a:tr h="133036">
                <a:tc vMerge="1">
                  <a:txBody>
                    <a:bodyPr/>
                    <a:lstStyle/>
                    <a:p>
                      <a:endParaRPr lang="en-US"/>
                    </a:p>
                  </a:txBody>
                  <a:tcPr/>
                </a:tc>
                <a:tc rowSpan="2">
                  <a:txBody>
                    <a:bodyPr/>
                    <a:lstStyle/>
                    <a:p>
                      <a:pPr algn="ctr" fontAlgn="ctr"/>
                      <a:r>
                        <a:rPr lang="en-US" sz="1200" b="0" i="0" u="none" strike="noStrike" dirty="0">
                          <a:solidFill>
                            <a:srgbClr val="000000"/>
                          </a:solidFill>
                          <a:effectLst/>
                          <a:latin typeface="Times New Roman" panose="02020603050405020304" pitchFamily="18" charset="0"/>
                        </a:rPr>
                        <a:t>CRC &amp; Tail</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CRC in U-SIG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26892418"/>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Tail in U-SIG</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561231032"/>
                  </a:ext>
                </a:extLst>
              </a:tr>
              <a:tr h="133036">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Bits in U-SIG</a:t>
                      </a:r>
                    </a:p>
                  </a:txBody>
                  <a:tcPr marL="9525" marR="9525" marT="9525" marB="0" anchor="ctr"/>
                </a:tc>
                <a:tc hMerge="1">
                  <a:txBody>
                    <a:bodyPr/>
                    <a:lstStyle/>
                    <a:p>
                      <a:endParaRPr lang="en-US"/>
                    </a:p>
                  </a:txBody>
                  <a:tcPr/>
                </a:tc>
                <a:tc>
                  <a:txBody>
                    <a:bodyPr/>
                    <a:lstStyle/>
                    <a:p>
                      <a:pPr algn="ctr" rtl="0" fontAlgn="ctr"/>
                      <a:r>
                        <a:rPr lang="en-US" sz="1200" b="0" i="1" u="none" strike="noStrike">
                          <a:solidFill>
                            <a:srgbClr val="000000"/>
                          </a:solidFill>
                          <a:effectLst/>
                          <a:latin typeface="Times New Roman" panose="02020603050405020304" pitchFamily="18" charset="0"/>
                        </a:rPr>
                        <a:t>52</a:t>
                      </a:r>
                    </a:p>
                  </a:txBody>
                  <a:tcPr marL="9525" marR="9525" marT="9525" marB="0" anchor="ctr"/>
                </a:tc>
                <a:extLst>
                  <a:ext uri="{0D108BD9-81ED-4DB2-BD59-A6C34878D82A}">
                    <a16:rowId xmlns:a16="http://schemas.microsoft.com/office/drawing/2014/main" val="100288369"/>
                  </a:ext>
                </a:extLst>
              </a:tr>
              <a:tr h="133036">
                <a:tc rowSpan="9">
                  <a:txBody>
                    <a:bodyPr/>
                    <a:lstStyle/>
                    <a:p>
                      <a:pPr algn="ctr" fontAlgn="ctr"/>
                      <a:r>
                        <a:rPr lang="en-US" sz="1200" b="1" i="0" u="none" strike="noStrike" dirty="0">
                          <a:solidFill>
                            <a:schemeClr val="bg1"/>
                          </a:solidFill>
                          <a:effectLst/>
                          <a:latin typeface="Times New Roman" panose="02020603050405020304" pitchFamily="18" charset="0"/>
                        </a:rPr>
                        <a:t>EHT-SIG </a:t>
                      </a:r>
                    </a:p>
                  </a:txBody>
                  <a:tcPr marL="9525" marR="9525" marT="9525" marB="0" anchor="ctr"/>
                </a:tc>
                <a:tc rowSpan="8">
                  <a:txBody>
                    <a:bodyPr/>
                    <a:lstStyle/>
                    <a:p>
                      <a:pPr algn="ctr" fontAlgn="ctr"/>
                      <a:r>
                        <a:rPr lang="en-US" sz="1200" b="0" i="0" u="none" strike="noStrike">
                          <a:solidFill>
                            <a:srgbClr val="000000"/>
                          </a:solidFill>
                          <a:effectLst/>
                          <a:latin typeface="Times New Roman" panose="02020603050405020304" pitchFamily="18" charset="0"/>
                        </a:rPr>
                        <a:t>Version Dependent (U-SIG Overflow)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Spatial reuse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049382681"/>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GI+LTF size</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69102347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Number of HE-LTF symbols and </a:t>
                      </a:r>
                      <a:r>
                        <a:rPr lang="en-US" sz="1200" b="0" i="0" u="none" strike="noStrike" dirty="0" err="1">
                          <a:solidFill>
                            <a:srgbClr val="000000"/>
                          </a:solidFill>
                          <a:effectLst/>
                          <a:latin typeface="Times New Roman" panose="02020603050405020304" pitchFamily="18" charset="0"/>
                        </a:rPr>
                        <a:t>midamble</a:t>
                      </a:r>
                      <a:r>
                        <a:rPr lang="en-US" sz="1200" b="0" i="0" u="none" strike="noStrike" dirty="0">
                          <a:solidFill>
                            <a:srgbClr val="000000"/>
                          </a:solidFill>
                          <a:effectLst/>
                          <a:latin typeface="Times New Roman" panose="02020603050405020304" pitchFamily="18" charset="0"/>
                        </a:rPr>
                        <a:t> periodicity</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250230756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Doppler</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96168754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Pre-FEC padding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07320657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LDPC extra symbol segment</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1389098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14781364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PE disambiguity</a:t>
                      </a:r>
                    </a:p>
                  </a:txBody>
                  <a:tcPr marL="9525" marR="9525" marT="9525" marB="0" anchor="ctr"/>
                </a:tc>
                <a:tc>
                  <a:txBody>
                    <a:bodyPr/>
                    <a:lstStyle/>
                    <a:p>
                      <a:pPr algn="ctr" fontAlgn="ctr"/>
                      <a:r>
                        <a:rPr lang="en-US" sz="1200" b="0" i="0" u="none" strike="noStrike" dirty="0">
                          <a:solidFill>
                            <a:schemeClr val="tx1"/>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48057693"/>
                  </a:ext>
                </a:extLst>
              </a:tr>
              <a:tr h="133036">
                <a:tc vMerge="1">
                  <a:txBody>
                    <a:bodyPr/>
                    <a:lstStyle/>
                    <a:p>
                      <a:endParaRPr lang="en-US"/>
                    </a:p>
                  </a:txBody>
                  <a:tcPr/>
                </a:tc>
                <a:tc gridSpan="2">
                  <a:txBody>
                    <a:bodyPr/>
                    <a:lstStyle/>
                    <a:p>
                      <a:pPr algn="ctr" rtl="0" fontAlgn="ctr"/>
                      <a:r>
                        <a:rPr lang="en-US" sz="1200" b="0" i="1" u="none" strike="noStrike">
                          <a:solidFill>
                            <a:srgbClr val="000000"/>
                          </a:solidFill>
                          <a:effectLst/>
                          <a:latin typeface="Times New Roman" panose="02020603050405020304" pitchFamily="18" charset="0"/>
                        </a:rPr>
                        <a:t>Total # of Overflow Bits</a:t>
                      </a:r>
                    </a:p>
                  </a:txBody>
                  <a:tcPr marL="9525" marR="9525" marT="9525" marB="0" anchor="ctr"/>
                </a:tc>
                <a:tc hMerge="1">
                  <a:txBody>
                    <a:bodyPr/>
                    <a:lstStyle/>
                    <a:p>
                      <a:endParaRPr lang="en-US"/>
                    </a:p>
                  </a:txBody>
                  <a:tcPr/>
                </a:tc>
                <a:tc>
                  <a:txBody>
                    <a:bodyPr/>
                    <a:lstStyle/>
                    <a:p>
                      <a:pPr algn="ctr" fontAlgn="ctr"/>
                      <a:r>
                        <a:rPr lang="en-US" sz="1200" b="0" i="1" u="none" strike="noStrike" dirty="0">
                          <a:solidFill>
                            <a:srgbClr val="000000"/>
                          </a:solidFill>
                          <a:effectLst/>
                          <a:latin typeface="Times New Roman" panose="02020603050405020304" pitchFamily="18" charset="0"/>
                        </a:rPr>
                        <a:t>17</a:t>
                      </a:r>
                    </a:p>
                  </a:txBody>
                  <a:tcPr marL="9525" marR="9525" marT="9525" marB="0" anchor="ctr"/>
                </a:tc>
                <a:extLst>
                  <a:ext uri="{0D108BD9-81ED-4DB2-BD59-A6C34878D82A}">
                    <a16:rowId xmlns:a16="http://schemas.microsoft.com/office/drawing/2014/main" val="2840679772"/>
                  </a:ext>
                </a:extLst>
              </a:tr>
            </a:tbl>
          </a:graphicData>
        </a:graphic>
      </p:graphicFrame>
    </p:spTree>
    <p:extLst>
      <p:ext uri="{BB962C8B-B14F-4D97-AF65-F5344CB8AC3E}">
        <p14:creationId xmlns:p14="http://schemas.microsoft.com/office/powerpoint/2010/main" val="845182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400D7-628E-4DBE-B861-4C3221DC0B8C}"/>
              </a:ext>
            </a:extLst>
          </p:cNvPr>
          <p:cNvSpPr>
            <a:spLocks noGrp="1"/>
          </p:cNvSpPr>
          <p:nvPr>
            <p:ph type="title"/>
          </p:nvPr>
        </p:nvSpPr>
        <p:spPr/>
        <p:txBody>
          <a:bodyPr/>
          <a:lstStyle/>
          <a:p>
            <a:r>
              <a:rPr lang="en-US" dirty="0"/>
              <a:t>EHT-SIG MCS</a:t>
            </a:r>
          </a:p>
        </p:txBody>
      </p:sp>
      <p:sp>
        <p:nvSpPr>
          <p:cNvPr id="3" name="Content Placeholder 2">
            <a:extLst>
              <a:ext uri="{FF2B5EF4-FFF2-40B4-BE49-F238E27FC236}">
                <a16:creationId xmlns:a16="http://schemas.microsoft.com/office/drawing/2014/main" id="{EF591422-2813-4DE8-8D0E-AB90CC4A8667}"/>
              </a:ext>
            </a:extLst>
          </p:cNvPr>
          <p:cNvSpPr>
            <a:spLocks noGrp="1"/>
          </p:cNvSpPr>
          <p:nvPr>
            <p:ph idx="1"/>
          </p:nvPr>
        </p:nvSpPr>
        <p:spPr/>
        <p:txBody>
          <a:bodyPr/>
          <a:lstStyle/>
          <a:p>
            <a:r>
              <a:rPr lang="en-US" dirty="0"/>
              <a:t>We propose to lower the size of EHT-SIG MCS field in U-SIG to 2 bits</a:t>
            </a:r>
          </a:p>
          <a:p>
            <a:endParaRPr lang="en-US" dirty="0"/>
          </a:p>
          <a:p>
            <a:r>
              <a:rPr lang="en-US" dirty="0"/>
              <a:t>3-4 MCSs are more than enough to cover a good range of data rates for the SIG field</a:t>
            </a:r>
          </a:p>
          <a:p>
            <a:pPr lvl="1"/>
            <a:r>
              <a:rPr lang="en-US" dirty="0"/>
              <a:t>One low, one medium and one high MCS should be sufficient</a:t>
            </a:r>
          </a:p>
          <a:p>
            <a:endParaRPr lang="en-US" dirty="0"/>
          </a:p>
          <a:p>
            <a:r>
              <a:rPr lang="en-US" dirty="0"/>
              <a:t>Saves a bit in U-SIG</a:t>
            </a:r>
          </a:p>
          <a:p>
            <a:endParaRPr lang="en-US" dirty="0"/>
          </a:p>
        </p:txBody>
      </p:sp>
      <p:sp>
        <p:nvSpPr>
          <p:cNvPr id="4" name="Date Placeholder 3">
            <a:extLst>
              <a:ext uri="{FF2B5EF4-FFF2-40B4-BE49-F238E27FC236}">
                <a16:creationId xmlns:a16="http://schemas.microsoft.com/office/drawing/2014/main" id="{0C14865C-3839-4288-8DD0-C43DCFD48B1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6FDB7C1-00F5-43EC-ADC7-D09DFD2490A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5990774-89D8-480F-86FE-B6E261A6793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39996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E63A-3405-49BB-891C-D6D24C9236FA}"/>
              </a:ext>
            </a:extLst>
          </p:cNvPr>
          <p:cNvSpPr>
            <a:spLocks noGrp="1"/>
          </p:cNvSpPr>
          <p:nvPr>
            <p:ph type="title"/>
          </p:nvPr>
        </p:nvSpPr>
        <p:spPr/>
        <p:txBody>
          <a:bodyPr/>
          <a:lstStyle/>
          <a:p>
            <a:r>
              <a:rPr lang="en-US" dirty="0"/>
              <a:t>No STBC bit</a:t>
            </a:r>
          </a:p>
        </p:txBody>
      </p:sp>
      <p:sp>
        <p:nvSpPr>
          <p:cNvPr id="3" name="Content Placeholder 2">
            <a:extLst>
              <a:ext uri="{FF2B5EF4-FFF2-40B4-BE49-F238E27FC236}">
                <a16:creationId xmlns:a16="http://schemas.microsoft.com/office/drawing/2014/main" id="{C5AF7588-B9E6-4A63-8395-6D55A23A4A32}"/>
              </a:ext>
            </a:extLst>
          </p:cNvPr>
          <p:cNvSpPr>
            <a:spLocks noGrp="1"/>
          </p:cNvSpPr>
          <p:nvPr>
            <p:ph idx="1"/>
          </p:nvPr>
        </p:nvSpPr>
        <p:spPr/>
        <p:txBody>
          <a:bodyPr/>
          <a:lstStyle/>
          <a:p>
            <a:r>
              <a:rPr lang="en-US" dirty="0"/>
              <a:t>Propose to remove STBC from 11be</a:t>
            </a:r>
          </a:p>
          <a:p>
            <a:endParaRPr lang="en-US" dirty="0"/>
          </a:p>
          <a:p>
            <a:r>
              <a:rPr lang="en-US" dirty="0"/>
              <a:t>With beamforming becoming a popular mode, open loop Tx diversity schemes like STBC offer limited appeal</a:t>
            </a:r>
          </a:p>
          <a:p>
            <a:endParaRPr lang="en-US" dirty="0"/>
          </a:p>
          <a:p>
            <a:r>
              <a:rPr lang="en-US" dirty="0"/>
              <a:t>No signaling needed in SIG field</a:t>
            </a:r>
          </a:p>
        </p:txBody>
      </p:sp>
      <p:sp>
        <p:nvSpPr>
          <p:cNvPr id="4" name="Date Placeholder 3">
            <a:extLst>
              <a:ext uri="{FF2B5EF4-FFF2-40B4-BE49-F238E27FC236}">
                <a16:creationId xmlns:a16="http://schemas.microsoft.com/office/drawing/2014/main" id="{EC950D62-AE40-4556-BB8B-B5E91F51AEF7}"/>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574BF4E-FE33-41A5-AC32-31E6BC90A0FC}"/>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B8CDC36-6580-4450-BFFE-4C00572A17C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98698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1BC0A-23A8-4A18-BEDC-22DBDA6E2A8A}"/>
              </a:ext>
            </a:extLst>
          </p:cNvPr>
          <p:cNvSpPr>
            <a:spLocks noGrp="1"/>
          </p:cNvSpPr>
          <p:nvPr>
            <p:ph type="title"/>
          </p:nvPr>
        </p:nvSpPr>
        <p:spPr/>
        <p:txBody>
          <a:bodyPr/>
          <a:lstStyle/>
          <a:p>
            <a:r>
              <a:rPr lang="en-US" dirty="0" err="1"/>
              <a:t>DUPed</a:t>
            </a:r>
            <a:r>
              <a:rPr lang="en-US" dirty="0"/>
              <a:t> SU PPDU &amp; Preamble Design</a:t>
            </a:r>
          </a:p>
        </p:txBody>
      </p:sp>
      <p:sp>
        <p:nvSpPr>
          <p:cNvPr id="3" name="Content Placeholder 2">
            <a:extLst>
              <a:ext uri="{FF2B5EF4-FFF2-40B4-BE49-F238E27FC236}">
                <a16:creationId xmlns:a16="http://schemas.microsoft.com/office/drawing/2014/main" id="{EA29826D-278F-47B2-AE6F-21AAE5098CE2}"/>
              </a:ext>
            </a:extLst>
          </p:cNvPr>
          <p:cNvSpPr>
            <a:spLocks noGrp="1"/>
          </p:cNvSpPr>
          <p:nvPr>
            <p:ph idx="1"/>
          </p:nvPr>
        </p:nvSpPr>
        <p:spPr/>
        <p:txBody>
          <a:bodyPr/>
          <a:lstStyle/>
          <a:p>
            <a:r>
              <a:rPr lang="en-US" sz="2000" dirty="0"/>
              <a:t>The </a:t>
            </a:r>
            <a:r>
              <a:rPr lang="en-US" sz="2000" dirty="0" err="1"/>
              <a:t>DUPed</a:t>
            </a:r>
            <a:r>
              <a:rPr lang="en-US" sz="2000" dirty="0"/>
              <a:t> SU PPDU in R1 will use MCS0+DCM for 1ss and 2x Duplication, starting from 80MHz PPDU BW</a:t>
            </a:r>
          </a:p>
          <a:p>
            <a:pPr lvl="1"/>
            <a:r>
              <a:rPr lang="en-US" sz="1600" dirty="0"/>
              <a:t>Achieve up to 4x combining gain in non-punctured case</a:t>
            </a:r>
          </a:p>
          <a:p>
            <a:endParaRPr lang="en-US" sz="2000" dirty="0"/>
          </a:p>
          <a:p>
            <a:r>
              <a:rPr lang="en-US" sz="2000" dirty="0"/>
              <a:t>Propose a preamble design for up to 4x combining gain </a:t>
            </a:r>
          </a:p>
          <a:p>
            <a:pPr lvl="1"/>
            <a:r>
              <a:rPr lang="en-US" sz="1600" dirty="0"/>
              <a:t>U-SIG is </a:t>
            </a:r>
            <a:r>
              <a:rPr lang="en-US" sz="1600" dirty="0" err="1"/>
              <a:t>DUPed</a:t>
            </a:r>
            <a:r>
              <a:rPr lang="en-US" sz="1600" dirty="0"/>
              <a:t> in every 20MHz within each 80MHz to achieve up to 4x combining gain </a:t>
            </a:r>
          </a:p>
          <a:p>
            <a:pPr lvl="1"/>
            <a:r>
              <a:rPr lang="en-US" sz="1600" dirty="0"/>
              <a:t>EHT-SIG using the [1 1 1 1] content channel structure and MCS0 achieves up to 4x combining gain </a:t>
            </a:r>
          </a:p>
          <a:p>
            <a:pPr marL="857250" lvl="2" indent="0">
              <a:buNone/>
            </a:pPr>
            <a:endParaRPr lang="en-US" sz="1400" dirty="0"/>
          </a:p>
          <a:p>
            <a:endParaRPr lang="en-US" sz="2000" dirty="0"/>
          </a:p>
        </p:txBody>
      </p:sp>
      <p:sp>
        <p:nvSpPr>
          <p:cNvPr id="4" name="Date Placeholder 3">
            <a:extLst>
              <a:ext uri="{FF2B5EF4-FFF2-40B4-BE49-F238E27FC236}">
                <a16:creationId xmlns:a16="http://schemas.microsoft.com/office/drawing/2014/main" id="{9577E34C-9E74-4C9E-A3C6-E35F5EE732D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5004080-F105-4C41-8CF8-C0DCE57E8E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1A36A4-4E0F-4783-85B7-B20EFC9C4E2C}"/>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8</a:t>
            </a:fld>
            <a:endParaRPr lang="en-GB" altLang="en-US" dirty="0"/>
          </a:p>
        </p:txBody>
      </p:sp>
      <p:graphicFrame>
        <p:nvGraphicFramePr>
          <p:cNvPr id="9" name="Table 8">
            <a:extLst>
              <a:ext uri="{FF2B5EF4-FFF2-40B4-BE49-F238E27FC236}">
                <a16:creationId xmlns:a16="http://schemas.microsoft.com/office/drawing/2014/main" id="{E5228536-9069-4E0B-94BD-A4B61B26FF5C}"/>
              </a:ext>
            </a:extLst>
          </p:cNvPr>
          <p:cNvGraphicFramePr>
            <a:graphicFrameLocks noGrp="1"/>
          </p:cNvGraphicFramePr>
          <p:nvPr/>
        </p:nvGraphicFramePr>
        <p:xfrm>
          <a:off x="2051720" y="5136232"/>
          <a:ext cx="4838700" cy="381000"/>
        </p:xfrm>
        <a:graphic>
          <a:graphicData uri="http://schemas.openxmlformats.org/drawingml/2006/table">
            <a:tbl>
              <a:tblPr/>
              <a:tblGrid>
                <a:gridCol w="1246957">
                  <a:extLst>
                    <a:ext uri="{9D8B030D-6E8A-4147-A177-3AD203B41FA5}">
                      <a16:colId xmlns:a16="http://schemas.microsoft.com/office/drawing/2014/main" val="3598809857"/>
                    </a:ext>
                  </a:extLst>
                </a:gridCol>
                <a:gridCol w="980432">
                  <a:extLst>
                    <a:ext uri="{9D8B030D-6E8A-4147-A177-3AD203B41FA5}">
                      <a16:colId xmlns:a16="http://schemas.microsoft.com/office/drawing/2014/main" val="3148872128"/>
                    </a:ext>
                  </a:extLst>
                </a:gridCol>
                <a:gridCol w="847169">
                  <a:extLst>
                    <a:ext uri="{9D8B030D-6E8A-4147-A177-3AD203B41FA5}">
                      <a16:colId xmlns:a16="http://schemas.microsoft.com/office/drawing/2014/main" val="2827735359"/>
                    </a:ext>
                  </a:extLst>
                </a:gridCol>
                <a:gridCol w="647275">
                  <a:extLst>
                    <a:ext uri="{9D8B030D-6E8A-4147-A177-3AD203B41FA5}">
                      <a16:colId xmlns:a16="http://schemas.microsoft.com/office/drawing/2014/main" val="1154151404"/>
                    </a:ext>
                  </a:extLst>
                </a:gridCol>
                <a:gridCol w="1116867">
                  <a:extLst>
                    <a:ext uri="{9D8B030D-6E8A-4147-A177-3AD203B41FA5}">
                      <a16:colId xmlns:a16="http://schemas.microsoft.com/office/drawing/2014/main" val="3901932935"/>
                    </a:ext>
                  </a:extLst>
                </a:gridCol>
              </a:tblGrid>
              <a:tr h="190500">
                <a:tc>
                  <a:txBody>
                    <a:bodyPr/>
                    <a:lstStyle/>
                    <a:p>
                      <a:pPr algn="l" fontAlgn="ctr"/>
                      <a:r>
                        <a:rPr lang="en-US" sz="1100" b="0" i="1" u="none" strike="noStrike" dirty="0" err="1">
                          <a:solidFill>
                            <a:srgbClr val="FF0000"/>
                          </a:solidFill>
                          <a:effectLst/>
                          <a:latin typeface="Calibri" panose="020F0502020204030204" pitchFamily="34" charset="0"/>
                        </a:rPr>
                        <a:t>DUPed</a:t>
                      </a:r>
                      <a:r>
                        <a:rPr lang="en-US" sz="1100" b="0" i="1" u="none" strike="noStrike" dirty="0">
                          <a:solidFill>
                            <a:srgbClr val="FF0000"/>
                          </a:solidFill>
                          <a:effectLst/>
                          <a:latin typeface="Calibri" panose="020F0502020204030204" pitchFamily="34" charset="0"/>
                        </a:rPr>
                        <a:t> SU</a:t>
                      </a:r>
                    </a:p>
                  </a:txBody>
                  <a:tcPr marL="9525" marR="9525" marT="9525" marB="0" anchor="ctr">
                    <a:lnL>
                      <a:noFill/>
                    </a:lnL>
                    <a:lnR>
                      <a:noFill/>
                    </a:lnR>
                    <a:lnT>
                      <a:noFill/>
                    </a:lnT>
                    <a:lnB>
                      <a:noFill/>
                    </a:lnB>
                  </a:tcPr>
                </a:tc>
                <a:tc gridSpan="3">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954667941"/>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a:t>
                      </a:r>
                      <a:r>
                        <a:rPr lang="en-US" sz="1100" b="0" i="0" u="none" strike="noStrike" dirty="0">
                          <a:solidFill>
                            <a:srgbClr val="FF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PuncInfo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7005290"/>
                  </a:ext>
                </a:extLst>
              </a:tr>
            </a:tbl>
          </a:graphicData>
        </a:graphic>
      </p:graphicFrame>
    </p:spTree>
    <p:extLst>
      <p:ext uri="{BB962C8B-B14F-4D97-AF65-F5344CB8AC3E}">
        <p14:creationId xmlns:p14="http://schemas.microsoft.com/office/powerpoint/2010/main" val="3074268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7E63-2316-4A0F-B5E9-A5F67986BBE3}"/>
              </a:ext>
            </a:extLst>
          </p:cNvPr>
          <p:cNvSpPr>
            <a:spLocks noGrp="1"/>
          </p:cNvSpPr>
          <p:nvPr>
            <p:ph type="title"/>
          </p:nvPr>
        </p:nvSpPr>
        <p:spPr/>
        <p:txBody>
          <a:bodyPr/>
          <a:lstStyle/>
          <a:p>
            <a:r>
              <a:rPr lang="en-US" dirty="0"/>
              <a:t>EHT-SIG Common Contents</a:t>
            </a:r>
          </a:p>
        </p:txBody>
      </p:sp>
      <p:sp>
        <p:nvSpPr>
          <p:cNvPr id="3" name="Content Placeholder 2">
            <a:extLst>
              <a:ext uri="{FF2B5EF4-FFF2-40B4-BE49-F238E27FC236}">
                <a16:creationId xmlns:a16="http://schemas.microsoft.com/office/drawing/2014/main" id="{91EA5024-5AF2-49AF-91B4-503282C2A3B7}"/>
              </a:ext>
            </a:extLst>
          </p:cNvPr>
          <p:cNvSpPr>
            <a:spLocks noGrp="1"/>
          </p:cNvSpPr>
          <p:nvPr>
            <p:ph idx="1"/>
          </p:nvPr>
        </p:nvSpPr>
        <p:spPr/>
        <p:txBody>
          <a:bodyPr/>
          <a:lstStyle/>
          <a:p>
            <a:r>
              <a:rPr lang="en-US" sz="2000" dirty="0"/>
              <a:t>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compression mode</a:t>
            </a:r>
          </a:p>
          <a:p>
            <a:pPr lvl="2"/>
            <a:r>
              <a:rPr lang="en-US" sz="1400" u="sng" dirty="0"/>
              <a:t>Repeated</a:t>
            </a:r>
            <a:r>
              <a:rPr lang="en-US" sz="1400" dirty="0"/>
              <a:t> in each content channel (similar to 11ax where the number of MU-MIMO users in the compression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endParaRPr lang="en-US" dirty="0"/>
          </a:p>
          <a:p>
            <a:endParaRPr lang="en-US" sz="2000" dirty="0"/>
          </a:p>
          <a:p>
            <a:r>
              <a:rPr lang="en-US" sz="2000" dirty="0"/>
              <a:t>This means that EHT-SIG </a:t>
            </a:r>
            <a:r>
              <a:rPr lang="en-US" sz="2000" u="sng" dirty="0"/>
              <a:t>Common</a:t>
            </a:r>
            <a:r>
              <a:rPr lang="en-US" sz="2000" dirty="0"/>
              <a:t> Field is duplicated in both content channels for all modes other than the uncompressed mode</a:t>
            </a:r>
          </a:p>
          <a:p>
            <a:pPr marL="457200" lvl="1" indent="0">
              <a:buNone/>
            </a:pPr>
            <a:endParaRPr lang="en-US" dirty="0"/>
          </a:p>
        </p:txBody>
      </p:sp>
      <p:sp>
        <p:nvSpPr>
          <p:cNvPr id="4" name="Date Placeholder 3">
            <a:extLst>
              <a:ext uri="{FF2B5EF4-FFF2-40B4-BE49-F238E27FC236}">
                <a16:creationId xmlns:a16="http://schemas.microsoft.com/office/drawing/2014/main" id="{5224C113-5762-485E-8425-2567A01049F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5462550-FBA4-4113-9056-7D31F5E3849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712DA03-F340-4E6A-98FB-CF4E58AF24E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538056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ACA9F04-E94D-482F-8101-3DAC2EC8B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C3D0F6-227E-4886-83EA-263E2CFB811B}">
  <ds:schemaRefs>
    <ds:schemaRef ds:uri="http://schemas.microsoft.com/sharepoint/v3/contenttype/forms"/>
  </ds:schemaRefs>
</ds:datastoreItem>
</file>

<file path=customXml/itemProps3.xml><?xml version="1.0" encoding="utf-8"?>
<ds:datastoreItem xmlns:ds="http://schemas.openxmlformats.org/officeDocument/2006/customXml" ds:itemID="{169931ED-F01D-4178-8068-7A73BD8BB3F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75863</TotalTime>
  <Words>3018</Words>
  <Application>Microsoft Office PowerPoint</Application>
  <PresentationFormat>On-screen Show (4:3)</PresentationFormat>
  <Paragraphs>591</Paragraphs>
  <Slides>29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Qualcomm Office Regular</vt:lpstr>
      <vt:lpstr>Qualcomm Regular</vt:lpstr>
      <vt:lpstr>Times New Roman</vt:lpstr>
      <vt:lpstr>802-11-Submission</vt:lpstr>
      <vt:lpstr>Open Issues on Preamble Design</vt:lpstr>
      <vt:lpstr>Introduction</vt:lpstr>
      <vt:lpstr>Background: Punctured Channel Indication</vt:lpstr>
      <vt:lpstr>Punctured Channel Indication Design</vt:lpstr>
      <vt:lpstr>U-SIG/EHT-SIG contents</vt:lpstr>
      <vt:lpstr>EHT-SIG MCS</vt:lpstr>
      <vt:lpstr>No STBC bit</vt:lpstr>
      <vt:lpstr>DUPed SU PPDU &amp; Preamble Design</vt:lpstr>
      <vt:lpstr>EHT-SIG Common Contents</vt:lpstr>
      <vt:lpstr>Overall EHT-SIG Content Channel Structure</vt:lpstr>
      <vt:lpstr>Overall View of PPDU types and Content Channel Design</vt:lpstr>
      <vt:lpstr>Compression Modes</vt:lpstr>
      <vt:lpstr>EHT-SIG Coding Structure</vt:lpstr>
      <vt:lpstr>Reason for jointly encoding the common with 1st user field in compression mode</vt:lpstr>
      <vt:lpstr>EHT-SIG User Field Design</vt:lpstr>
      <vt:lpstr>Summary</vt:lpstr>
      <vt:lpstr>SP1</vt:lpstr>
      <vt:lpstr>SP2</vt:lpstr>
      <vt:lpstr>SP3</vt:lpstr>
      <vt:lpstr>SP4</vt:lpstr>
      <vt:lpstr>SP5</vt:lpstr>
      <vt:lpstr>SP6</vt:lpstr>
      <vt:lpstr>SP7</vt:lpstr>
      <vt:lpstr>SP8</vt:lpstr>
      <vt:lpstr>appendix</vt:lpstr>
      <vt:lpstr>How to signal an NDP?</vt:lpstr>
      <vt:lpstr>How to signal DUP mode?</vt:lpstr>
      <vt:lpstr>Punctured Channel Indication</vt:lpstr>
      <vt:lpstr>EHT-SIG Common Field Coding</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Sameer Vermani</cp:lastModifiedBy>
  <cp:revision>1316</cp:revision>
  <cp:lastPrinted>1998-02-10T13:28:06Z</cp:lastPrinted>
  <dcterms:created xsi:type="dcterms:W3CDTF">2004-12-02T14:01:45Z</dcterms:created>
  <dcterms:modified xsi:type="dcterms:W3CDTF">2020-08-18T18:38:25Z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-946869708</vt:i4>
  </property>
  <property fmtid="{D5CDD505-2E9C-101B-9397-08002B2CF9AE}" pid="5" name="_EmailSubject">
    <vt:lpwstr>Further Follow-up on Preamble Design.pptx</vt:lpwstr>
  </property>
  <property fmtid="{D5CDD505-2E9C-101B-9397-08002B2CF9AE}" pid="6" name="_AuthorEmail">
    <vt:lpwstr>alicel@qti.qualcomm.com</vt:lpwstr>
  </property>
  <property fmtid="{D5CDD505-2E9C-101B-9397-08002B2CF9AE}" pid="7" name="_AuthorEmailDisplayName">
    <vt:lpwstr>Alice Chen</vt:lpwstr>
  </property>
  <property fmtid="{D5CDD505-2E9C-101B-9397-08002B2CF9AE}" pid="8" name="_PreviousAdHocReviewCycleID">
    <vt:i4>-540251541</vt:i4>
  </property>
</Properties>
</file>